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2982" r:id="rId2"/>
    <p:sldId id="2983" r:id="rId3"/>
    <p:sldId id="2984" r:id="rId4"/>
    <p:sldId id="2916" r:id="rId5"/>
    <p:sldId id="2985" r:id="rId6"/>
    <p:sldId id="2986" r:id="rId7"/>
    <p:sldId id="2987" r:id="rId8"/>
    <p:sldId id="2988" r:id="rId9"/>
    <p:sldId id="1098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65" autoAdjust="0"/>
    <p:restoredTop sz="94660"/>
  </p:normalViewPr>
  <p:slideViewPr>
    <p:cSldViewPr>
      <p:cViewPr varScale="1">
        <p:scale>
          <a:sx n="123" d="100"/>
          <a:sy n="123" d="100"/>
        </p:scale>
        <p:origin x="1205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2021/12/3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民数记 回顾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Review part 1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Chapter 1 - 18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它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是一个历史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971550" lvl="1" indent="-514350" algn="just">
              <a:lnSpc>
                <a:spcPct val="112000"/>
              </a:lnSpc>
              <a:buAutoNum type="arabicPeriod"/>
            </a:pPr>
            <a:r>
              <a:rPr lang="zh-CN" altLang="en-US" sz="28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从从西乃开始起行，结束是到达摩押</a:t>
            </a:r>
            <a:r>
              <a:rPr lang="zh-CN" altLang="en-US" sz="28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地</a:t>
            </a:r>
            <a:endParaRPr lang="en-US" altLang="zh-CN" sz="2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971550" lvl="1" indent="-514350" algn="just">
              <a:lnSpc>
                <a:spcPct val="112000"/>
              </a:lnSpc>
              <a:buAutoNum type="arabicPeriod"/>
            </a:pPr>
            <a:r>
              <a:rPr lang="zh-CN" altLang="en-US" sz="28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漂流之</a:t>
            </a:r>
            <a:r>
              <a:rPr lang="zh-CN" altLang="en-US" sz="28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书</a:t>
            </a:r>
            <a:r>
              <a:rPr lang="en-US" altLang="zh-CN" sz="28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sz="28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</a:t>
            </a:r>
            <a:r>
              <a:rPr lang="zh-CN" altLang="en-US" sz="28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过三十八年之久</a:t>
            </a:r>
            <a:endParaRPr lang="en-US" altLang="zh-CN" sz="2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它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只是一个历史书而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已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971550" lvl="1" indent="-514350" algn="just">
              <a:lnSpc>
                <a:spcPct val="112000"/>
              </a:lnSpc>
              <a:buAutoNum type="arabicPeriod"/>
            </a:pPr>
            <a:r>
              <a:rPr lang="zh-CN" altLang="en-US" sz="28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神所救赎的百姓，迈向应许之地的路</a:t>
            </a:r>
            <a:r>
              <a:rPr lang="zh-CN" altLang="en-US" sz="28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程</a:t>
            </a:r>
            <a:endParaRPr lang="en-US" altLang="zh-CN" sz="2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971550" lvl="1" indent="-514350" algn="just">
              <a:lnSpc>
                <a:spcPct val="112000"/>
              </a:lnSpc>
              <a:buAutoNum type="arabicPeriod"/>
            </a:pPr>
            <a:r>
              <a:rPr lang="zh-CN" altLang="en-US" sz="28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基督徒天路历程的写照</a:t>
            </a:r>
            <a:endParaRPr lang="en-US" altLang="zh-CN" sz="28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63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lidesplayer.com/slide/11229113/60/images/14/%E7%94%B3%E5%91%BD%E8%A8%98%20%E6%B0%91%E6%95%B8%E8%A8%98%20%E5%87%BA%E5%9F%83%E5%8F%8A%E8%A8%98%20%E5%88%A9%E6%9C%AA%E8%A8%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352929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12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24.jpg (600×609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8640"/>
            <a:ext cx="6336704" cy="643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7620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經文簡述：</a:t>
            </a:r>
            <a:endParaRPr lang="zh-CN" altLang="en-US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数点百姓 （民一至四章）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预备离开西乃山 （民五至十章）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前往加低斯的途中 （民十一至十四章）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漂流旷野的日子 （民十五至二十章）</a:t>
            </a:r>
          </a:p>
          <a:p>
            <a:pPr lvl="1" algn="just">
              <a:lnSpc>
                <a:spcPct val="112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抵达摩押的平原 （民二十一至三十六章）</a:t>
            </a:r>
            <a:endParaRPr lang="zh-CN" altLang="en-US" sz="2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-457200" algn="just">
              <a:lnSpc>
                <a:spcPct val="112000"/>
              </a:lnSpc>
              <a:spcBef>
                <a:spcPts val="1000"/>
              </a:spcBef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数点百姓 （民一至四章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一章：数点二十岁以外能出去打仗的男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丁</a:t>
            </a:r>
            <a:endParaRPr lang="en-US" altLang="zh-CN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民二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记各支派首领的名字， 并他们各率支派绕会幕安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营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民三章：数点利未支派，并列出他们基本职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责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民四章：数利未众子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哥辖， 革顺， 米拉利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中能服事的人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数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/>
            </a:pPr>
            <a:endParaRPr lang="zh-CN" altLang="en-US" sz="2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3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-457200" algn="just">
              <a:lnSpc>
                <a:spcPct val="112000"/>
              </a:lnSpc>
              <a:spcBef>
                <a:spcPts val="1000"/>
              </a:spcBef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预备离开西乃山 （民五至十章）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五章：洁净的律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例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民六章：拿细耳人之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例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民七章：献礼守节之例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--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族长的献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礼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民八章：献礼守节之例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--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利未人的服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事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民九章：献礼守节之例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--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守逾越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12000"/>
              </a:lnSpc>
              <a:buAutoNum type="arabicPeriod" startAt="5"/>
            </a:pP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民十章：预备离开西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乃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2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-457200" algn="just">
              <a:lnSpc>
                <a:spcPct val="112000"/>
              </a:lnSpc>
              <a:spcBef>
                <a:spcPts val="1000"/>
              </a:spcBef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前往加低斯的途中 （民十一至十四章）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11. 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十一章： 他备拉的怨言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基博罗哈他瓦的贪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欲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12.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民十二章： 哈洗录的毁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谤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13-14.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民十三至十四章： 加低斯的不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41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2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-457200" algn="just">
              <a:lnSpc>
                <a:spcPct val="112000"/>
              </a:lnSpc>
              <a:spcBef>
                <a:spcPts val="1000"/>
              </a:spcBef>
            </a:pP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漂流旷野的日子 （民十五至二十章）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15.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民十五章： 为前一段落漂流失败史的一个结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论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16.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民十六章： 可拉党叛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逆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17-18. 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民十七至十八章： 可拉党叛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逆</a:t>
            </a:r>
            <a:endParaRPr lang="en-US" altLang="zh-CN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 … </a:t>
            </a:r>
          </a:p>
        </p:txBody>
      </p:sp>
    </p:spTree>
    <p:extLst>
      <p:ext uri="{BB962C8B-B14F-4D97-AF65-F5344CB8AC3E}">
        <p14:creationId xmlns:p14="http://schemas.microsoft.com/office/powerpoint/2010/main" val="200693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036496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分享討論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从摩西为怨声载道的百姓代祷， 为毁谤他的兄姊代祷， 你学习到服事神的人需要有怎么样的心胸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(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11-12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742950" indent="-7429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神因百姓的败坏， 兴起摩西之后裔。但在此之前，百姓对神的态度是如何的呢（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14:11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）？这对我们和神的关系有怎样的提醒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3000"/>
              </a:lnSpc>
              <a:spcAft>
                <a:spcPts val="0"/>
              </a:spcAft>
              <a:buAutoNum type="arabicParenR"/>
            </a:pPr>
            <a:endParaRPr lang="zh-CN" altLang="en-US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13000"/>
              </a:lnSpc>
              <a:spcAft>
                <a:spcPts val="0"/>
              </a:spcAft>
              <a:buAutoNum type="arabicParenR"/>
            </a:pP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某种程度来说，舒适惯了，要走旷野路、就很辛苦，没有办法忍受，就有很多怨言出现。分享在我们的生活当中是否有出现过类似的经历呢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13541</TotalTime>
  <Words>698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Microsoft YaHei</vt:lpstr>
      <vt:lpstr>新細明體</vt:lpstr>
      <vt:lpstr>SimSun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Yunfei Gao</cp:lastModifiedBy>
  <cp:revision>1384</cp:revision>
  <dcterms:created xsi:type="dcterms:W3CDTF">2014-02-25T17:54:08Z</dcterms:created>
  <dcterms:modified xsi:type="dcterms:W3CDTF">2021-12-04T01:16:28Z</dcterms:modified>
</cp:coreProperties>
</file>