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2866" r:id="rId2"/>
    <p:sldId id="2999" r:id="rId3"/>
    <p:sldId id="3000" r:id="rId4"/>
    <p:sldId id="3001" r:id="rId5"/>
    <p:sldId id="3002" r:id="rId6"/>
    <p:sldId id="3003" r:id="rId7"/>
    <p:sldId id="3004" r:id="rId8"/>
    <p:sldId id="3005" r:id="rId9"/>
    <p:sldId id="3006" r:id="rId10"/>
    <p:sldId id="3007" r:id="rId11"/>
    <p:sldId id="3008" r:id="rId12"/>
    <p:sldId id="3009" r:id="rId13"/>
    <p:sldId id="3010" r:id="rId14"/>
    <p:sldId id="3011" r:id="rId15"/>
    <p:sldId id="3012" r:id="rId16"/>
    <p:sldId id="3013" r:id="rId17"/>
    <p:sldId id="3014" r:id="rId18"/>
    <p:sldId id="3015" r:id="rId19"/>
    <p:sldId id="2916" r:id="rId20"/>
    <p:sldId id="2897" r:id="rId21"/>
    <p:sldId id="1098"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80" d="100"/>
          <a:sy n="80" d="100"/>
        </p:scale>
        <p:origin x="132" y="9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2022/1/14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2022/1/14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2022/1/14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2022/1/14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2022/1/14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2022/1/14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2022/1/14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2022/1/14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2022/1/14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2022/1/14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2022/1/14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2022/1/14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2022/1/14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2022/1/14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你們存活于世的日子，在耶和華你們列祖的　神所賜你們爲業的地上，要謹守遵行的律例、典章乃是這些：</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These are the statutes and judgments which you shall be careful to observe in the land which the Lord God of your fathers is giving you to possess, all the days that you live on the earth.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你們要將所趕出的國民侍奉神的各地方，無論是在高山、在小山、在各青翠樹下，都毀壞了。</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utterly destroy all the places where the nations which you shall dispossess served their gods, on the high mountains and on the hills and under every green tree.</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但要在耶和華你的　神面前吃，在耶和華你　神所要選擇的地方，你和兒女、僕婢，幷住在你城裏的利未人，都可以吃。也要因你手所辦的，在耶和華你　神面前歡樂。</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must eat them before the Lord your God in the place which the Lord your God chooses, you and your son and your daughter, your male servant and your female servant, and the Levite who is within your gates; and you shall rejoice before the Lord your God in all to which you put your hands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428917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你要謹慎，在你所住的地方，永不可丟弃利未人。</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Take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heed to yourself that you do not forsake the Levite as long as you live in your land.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耶和華你的　神照他所應許，擴張你境界的時候，你心裏想要吃肉，說：‘我要吃肉’，就可以隨心所欲地吃肉。</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Lord your God enlarges your border as He has promised you, and you say, ‘Let me eat meat,’ because you long to eat meat, you may eat as much meat as your heart desires.</a:t>
            </a:r>
          </a:p>
        </p:txBody>
      </p:sp>
    </p:spTree>
    <p:extLst>
      <p:ext uri="{BB962C8B-B14F-4D97-AF65-F5344CB8AC3E}">
        <p14:creationId xmlns:p14="http://schemas.microsoft.com/office/powerpoint/2010/main" val="23489315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　神所選擇要立他名的地方若離你太遠，就可以照我所吩咐的，將耶和華賜給你的牛羊取些宰了，可以隨心所欲在你城裏吃。</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place where the Lord your God chooses to put His name is too far from you, then you may slaughter from your herd and from your flock which the Lord has given you, just as I have commanded you, and you may eat within your gates as much as your heart desires.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你吃那肉，要像吃羚羊與鹿一般，無論潔淨人、不潔淨人都可以吃。</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Just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as the gazelle and the deer are eaten, so you may eat them; the unclean and the clean alike may eat them.</a:t>
            </a:r>
          </a:p>
        </p:txBody>
      </p:sp>
    </p:spTree>
    <p:extLst>
      <p:ext uri="{BB962C8B-B14F-4D97-AF65-F5344CB8AC3E}">
        <p14:creationId xmlns:p14="http://schemas.microsoft.com/office/powerpoint/2010/main" val="6345214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只是你要心意堅定不可吃血，因爲血是生命，不可將血（原文作“生命”）與肉同吃。</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Only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be sure that you do not eat the blood, for the blood is the life; you may not eat the life with the meat.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不可吃血，要倒在地上，如同倒水一樣。</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not eat it; you shall pour it on the earth like water.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不可吃血。這樣，你行耶和華眼中看爲正的事，你和你的子孫就可以得福。</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not eat it, that it may go well with you and your children after you, when you do what is right in the sight of the Lord.</a:t>
            </a:r>
          </a:p>
        </p:txBody>
      </p:sp>
    </p:spTree>
    <p:extLst>
      <p:ext uri="{BB962C8B-B14F-4D97-AF65-F5344CB8AC3E}">
        <p14:creationId xmlns:p14="http://schemas.microsoft.com/office/powerpoint/2010/main" val="35788197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只是你分別爲聖的物和你的還願祭，要奉到耶和華所選擇的地方去。</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Only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holy things which you have, and your vowed offerings, you shall take and go to the place which the Lord chooses.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你的燔祭，連肉帶血，都要獻在耶和華你　神的壇上。平安祭的血要倒在耶和華你　神的壇上；平安祭的肉，你自己可以吃。</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offer your burnt offerings, the meat and the blood, on the altar of the Lord your God; and the blood of your sacrifices shall be poured out on the altar of the Lord your God, and you shall eat the meat.</a:t>
            </a:r>
          </a:p>
        </p:txBody>
      </p:sp>
    </p:spTree>
    <p:extLst>
      <p:ext uri="{BB962C8B-B14F-4D97-AF65-F5344CB8AC3E}">
        <p14:creationId xmlns:p14="http://schemas.microsoft.com/office/powerpoint/2010/main" val="21724512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你要謹守聽從我所吩咐的一切話，行耶和華你　神眼中看爲善、看爲正的事，這樣，你和你的子孫就可以永遠享福。”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Observe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obey all these words which I command you, that it may go well with you and your children after you forever, when you do what is good and right in the sight of the Lord your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　神將你要去趕出的國民從你面前剪除，你得了他們的地居住。</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the Lord your God cuts off from before you the nations which you go to dispossess, and you displace them and dwell in their land,</a:t>
            </a:r>
          </a:p>
        </p:txBody>
      </p:sp>
    </p:spTree>
    <p:extLst>
      <p:ext uri="{BB962C8B-B14F-4D97-AF65-F5344CB8AC3E}">
        <p14:creationId xmlns:p14="http://schemas.microsoft.com/office/powerpoint/2010/main" val="29095732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那時就要謹慎，不可在他們除滅之後，隨從他們的惡俗，陷入網羅，也不可訪問他們的神，說：‘這些國民怎樣侍奉他們的神，我也要照樣行。’</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take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heed to yourself that you are not ensnared to follow them, after they are destroyed from before you, and that you do not inquire after their gods, saying, ‘How did these nations serve their gods? I also will do likewise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6573488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你不可向耶和華你的　神這樣行，因爲他們向他們的神行了耶和華所憎嫌、所恨惡的一切事，甚至將自己的兒女用火焚燒，獻與他們的神。</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worship the Lord your God in that way; for every abomination to the Lord which He hates they have done to their gods; for they burn even their sons and daughters in the fire to their gods.</a:t>
            </a:r>
          </a:p>
        </p:txBody>
      </p:sp>
    </p:spTree>
    <p:extLst>
      <p:ext uri="{BB962C8B-B14F-4D97-AF65-F5344CB8AC3E}">
        <p14:creationId xmlns:p14="http://schemas.microsoft.com/office/powerpoint/2010/main" val="12656046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凡我所吩咐的，你們都要謹守遵行，不可加添，也不可删减。”</a:t>
            </a: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Whatever I command you, be careful to observe it; you shall not add to it nor take away from it.</a:t>
            </a:r>
          </a:p>
        </p:txBody>
      </p:sp>
    </p:spTree>
    <p:extLst>
      <p:ext uri="{BB962C8B-B14F-4D97-AF65-F5344CB8AC3E}">
        <p14:creationId xmlns:p14="http://schemas.microsoft.com/office/powerpoint/2010/main" val="27123395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p>
          <a:p>
            <a:pPr lvl="1" algn="just">
              <a:lnSpc>
                <a:spcPct val="112000"/>
              </a:lnSpc>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徹底除去偶像崇拜</a:t>
            </a:r>
          </a:p>
          <a:p>
            <a:pPr lvl="1" algn="just">
              <a:lnSpc>
                <a:spcPct val="112000"/>
              </a:lnSpc>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在</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神所指定的地方，按神所指定的方式敬</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拜神</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2" algn="just">
              <a:lnSpc>
                <a:spcPct val="112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在曠野所行的，進入迦南定居後不可再行</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lvl="2" algn="just">
              <a:lnSpc>
                <a:spcPct val="112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不可隨從迦南人的惡習</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2" algn="just">
              <a:lnSpc>
                <a:spcPct val="112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不可在自己家中吃聖物</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2" algn="just">
              <a:lnSpc>
                <a:spcPct val="112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不可丟弃利未人</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lvl="2" algn="just">
              <a:lnSpc>
                <a:spcPct val="112000"/>
              </a:lnSpc>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可以在家中吃肉（非獻祭之物），不可吃血</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也要拆毀他們的祭壇，打碎他們的柱像，用火焚燒他們的木偶，砍下他們雕刻的神像，幷將其名從那地方除滅。</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destroy their altars, break their sacred pillars, and burn their wooden images with fire; you shall cut down the carved images of their gods and destroy their names from that place.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你們不可照他們那樣侍奉耶和華你們的　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not worship the Lord your God with such things.</a:t>
            </a:r>
          </a:p>
        </p:txBody>
      </p:sp>
    </p:spTree>
    <p:extLst>
      <p:ext uri="{BB962C8B-B14F-4D97-AF65-F5344CB8AC3E}">
        <p14:creationId xmlns:p14="http://schemas.microsoft.com/office/powerpoint/2010/main" val="6946712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廢除偶像</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在神所指定的地方敬拜神</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任何境遇中都要敬拜神</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一生（存活于世的日子）都要敬拜神</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按神的心意敬拜神就大得喜樂</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永不可丟弃利未人</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在曠野和在迦南定居之不同</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不可添加、不可删减（申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12﹕31-32</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你們不可照他們那樣侍奉耶和華你們的　神。</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shall not worship the Lord your God with such things.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根據基督教會的歷史和現狀討論，教會對獨一真神的敬拜有沒有受到世上偶像假神的信仰的影響？請舉例說明？</a:t>
            </a:r>
          </a:p>
          <a:p>
            <a:pPr marL="742950" indent="-742950" algn="just">
              <a:lnSpc>
                <a:spcPct val="113000"/>
              </a:lnSpc>
              <a:spcAft>
                <a:spcPts val="0"/>
              </a:spcAft>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根據聖經經文，分享自己對神所吩咐的：一方面，“</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不可隨從迦南人</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另一方面，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要歡樂</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無論潔淨人、不潔淨人都可以吃</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的理解？</a:t>
            </a: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但耶和華你們的　神從你們各支派中，選擇何處爲立他名的居所，你們就當往那裏去求問，</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you shall seek the place where the Lord your God chooses, out of all your tribes, to put His name for His dwelling place; and there you shall go.</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將你們的燔祭、平安祭，十分取一之物，和手中的舉祭，幷還願祭、甘心祭，以及牛群羊群中頭生的，都奉到那裏。</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take your burnt offerings, your sacrifices, your tithes, the heave offerings of your hand, your vowed offerings, your freewill offerings, and the firstborn of your herds and flocks.</a:t>
            </a:r>
          </a:p>
        </p:txBody>
      </p:sp>
    </p:spTree>
    <p:extLst>
      <p:ext uri="{BB962C8B-B14F-4D97-AF65-F5344CB8AC3E}">
        <p14:creationId xmlns:p14="http://schemas.microsoft.com/office/powerpoint/2010/main" val="24686307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在那裏，耶和華你們　神的面前，你們和你們的家屬都可以吃，幷且因你手所辦的一切事蒙耶和華你的　神賜福，就都歡樂。</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you shall eat before the Lord your God, and you shall rejoice in all to which you have put your hand, you and your households, in which the Lord your God has blessed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我們今日在這裏所行的，是各人行自己眼中看爲正的事，你們將來不可這樣行，</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at all do as we are doing here today—every man doing whatever is right in his own eyes—</a:t>
            </a:r>
          </a:p>
        </p:txBody>
      </p:sp>
    </p:spTree>
    <p:extLst>
      <p:ext uri="{BB962C8B-B14F-4D97-AF65-F5344CB8AC3E}">
        <p14:creationId xmlns:p14="http://schemas.microsoft.com/office/powerpoint/2010/main" val="2288128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因爲你們還沒有到耶和華你　神所賜你的安息地，所給你的産業。</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as yet you have not come to the rest and the inheritance which the Lord your God is giving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但你們過了約旦河，得以住在耶和華你們　神使你們承受爲業之地，又使你們太平，不被四圍的一切仇敵擾亂，安然居住。</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you cross over the Jordan and dwell in the land which the Lord your God is giving you to inherit, and He gives you rest from all your enemies round about, so that you dwell in safety,</a:t>
            </a:r>
          </a:p>
        </p:txBody>
      </p:sp>
    </p:spTree>
    <p:extLst>
      <p:ext uri="{BB962C8B-B14F-4D97-AF65-F5344CB8AC3E}">
        <p14:creationId xmlns:p14="http://schemas.microsoft.com/office/powerpoint/2010/main" val="37983734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那時要將我所吩咐你們的燔祭、平安祭，十分取一之物，和手中的舉祭，幷向耶和華許願獻的一切美祭，都奉到耶和華你們　神所選擇要立爲他名的居所。</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will be the place where the Lord your God chooses to make His name abide. There you shall bring all that I command you: your burnt offerings, your sacrifices, your tithes, the heave offerings of your hand, and all your choice offerings which you vow to the Lord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1907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你們和兒女、僕婢，幷住在你們城裏無份無業的利未人，都要在耶和華你們的　神面前歡樂。</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rejoice before the Lord your God, you and your sons and your daughters, your male and female servants, and the Levite who is within your gates, since he has no portion nor inheritance with you</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你要謹慎，不可在你所看中的各處獻燔祭。</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Take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heed to yourself that you do not offer your burnt offerings in every place that you see;</a:t>
            </a:r>
          </a:p>
        </p:txBody>
      </p:sp>
    </p:spTree>
    <p:extLst>
      <p:ext uri="{BB962C8B-B14F-4D97-AF65-F5344CB8AC3E}">
        <p14:creationId xmlns:p14="http://schemas.microsoft.com/office/powerpoint/2010/main" val="28864992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惟獨耶和華從你那一支派中所選擇的地方，你就要在那裏獻燔祭，行我一切所吩咐你的。</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in the place which the Lord chooses, in one of your tribes, there you shall offer your burnt offerings, and there you shall do all that I command you.</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然而，在你各城裏都可以照耶和華你　神所賜你的福分，隨心所欲宰牲吃肉，無論潔淨人、不潔淨人都可以吃，就如吃羚羊與鹿一般。</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However, you may slaughter and eat meat within all your gates, whatever your heart desires, according to the blessing of the Lord your God which He has given you; the unclean and the clean may eat of it, of the gazelle and the deer alike.</a:t>
            </a:r>
          </a:p>
        </p:txBody>
      </p:sp>
    </p:spTree>
    <p:extLst>
      <p:ext uri="{BB962C8B-B14F-4D97-AF65-F5344CB8AC3E}">
        <p14:creationId xmlns:p14="http://schemas.microsoft.com/office/powerpoint/2010/main" val="26516949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只是不可吃血，要倒在地上，如同倒水一樣。</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Only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not eat the blood; you shall pour it on the earth like water.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你的五穀、新酒，和油的十分之一，或是牛群羊群中頭生的，或是你許願獻的、甘心獻的，或是手中的舉祭，都不可在你城裏吃，</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may not eat within your gates the tithe of your grain or your new wine or your oil, of the firstborn of your herd or your flock, of any of your offerings which you vow, of your freewill offerings, or of the heave offering of your hand.</a:t>
            </a:r>
          </a:p>
        </p:txBody>
      </p:sp>
    </p:spTree>
    <p:extLst>
      <p:ext uri="{BB962C8B-B14F-4D97-AF65-F5344CB8AC3E}">
        <p14:creationId xmlns:p14="http://schemas.microsoft.com/office/powerpoint/2010/main" val="35670289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13774</TotalTime>
  <Words>1048</Words>
  <Application>Microsoft Office PowerPoint</Application>
  <PresentationFormat>全屏显示(4:3)</PresentationFormat>
  <Paragraphs>87</Paragraphs>
  <Slides>21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1393</cp:revision>
  <dcterms:created xsi:type="dcterms:W3CDTF">2014-02-25T17:54:08Z</dcterms:created>
  <dcterms:modified xsi:type="dcterms:W3CDTF">2022-01-14T21:43:29Z</dcterms:modified>
</cp:coreProperties>
</file>