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2866" r:id="rId2"/>
    <p:sldId id="3016" r:id="rId3"/>
    <p:sldId id="3017" r:id="rId4"/>
    <p:sldId id="3018" r:id="rId5"/>
    <p:sldId id="3019" r:id="rId6"/>
    <p:sldId id="3020" r:id="rId7"/>
    <p:sldId id="3021" r:id="rId8"/>
    <p:sldId id="3022" r:id="rId9"/>
    <p:sldId id="3023" r:id="rId10"/>
    <p:sldId id="3024" r:id="rId11"/>
    <p:sldId id="3025" r:id="rId12"/>
    <p:sldId id="2916" r:id="rId13"/>
    <p:sldId id="2897" r:id="rId14"/>
    <p:sldId id="1098"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80" d="100"/>
          <a:sy n="80" d="100"/>
        </p:scale>
        <p:origin x="126" y="9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你們中間若有先知或是作夢的起來，向你顯個神迹奇事，</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there arises among you a prophet or a dreamer of dreams, and he gives you a sign or a wonder,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對你說：‘我們去隨從你素來所不認識的別神，侍奉它們吧！’他所顯的神迹奇事，雖有應驗，</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sign or the wonder comes to pass, of which he spoke to you, saying, ‘Let us go after other gods’—which you have not known—‘and let us serve them,’</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你從那城裏所奪的財物都要堆積在街市上，用火將城和其內所奪的財物都在耶和華你　神面前燒盡，那城就永爲荒堆，不可再建造。</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gather all its plunder into the middle of the street, and completely burn with fire the city and all its plunder, for the Lord your God. It shall be a heap forever; it shall not be built again.</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583938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那當毀滅的物，連一點都不可粘你的手。你要聽從耶和華你　神的話，遵守我今日所吩咐你的一切誡命，行耶和華你　神眼中看爲正的事，耶和華就必轉意不發烈怒，恩待你、憐恤你，照祂向你列祖所起的誓使你人數增多。”</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none of the accursed things shall remain in your hand, that the Lord may turn from the fierceness of His anger and show you mercy, have compassion on you and multiply you, just as He swore to your fathers, because you have listened to the voice of the Lord your God, to keep all His commandments which I command you today, to do what is right in the eyes of the Lord your God.</a:t>
            </a:r>
          </a:p>
        </p:txBody>
      </p:sp>
    </p:spTree>
    <p:extLst>
      <p:ext uri="{BB962C8B-B14F-4D97-AF65-F5344CB8AC3E}">
        <p14:creationId xmlns:p14="http://schemas.microsoft.com/office/powerpoint/2010/main" val="34134786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p>
          <a:p>
            <a:pPr lvl="1" algn="just">
              <a:lnSpc>
                <a:spcPct val="112000"/>
              </a:lnSpc>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提防假教師，假先知</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懲治那誘惑人的，將其剪除</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假</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先知</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從以色列人中出現</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行“神迹”</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奇事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假先知的判定標準：</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是否引誘人跟從別神！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罪人自己選擇離弃真神，接受假先知！</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徹底剪除誘惑人的人</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列舉聖經中“大義滅親”的事例？</a:t>
            </a: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18</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行耶和華你神眼中看爲正的事</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神眼中看爲正的事</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”是什麽事？列舉主耶穌是怎樣行“</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神眼中看爲正的事</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”？給今天的我們帶來怎樣的提醒？</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你也不可聽那先知或是那作夢之人的話。因爲這是耶和華你們的　神試驗你們，要知道你們是盡心盡性愛耶和華你們的　神不是。</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listen to the words of that prophet or that dreamer of dreams, for the Lord your God is testing you to know whether you love the Lord your God with all your heart and with all your soul</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28924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你們要順從耶和華你們的　神，敬畏祂，謹守祂的誡命，聽從祂的話，侍奉祂，專靠祂。</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walk after the Lord your God and fear Him, and keep His commandments and obey His voice; you shall serve Him and hold fast to Him.</a:t>
            </a:r>
          </a:p>
        </p:txBody>
      </p:sp>
    </p:spTree>
    <p:extLst>
      <p:ext uri="{BB962C8B-B14F-4D97-AF65-F5344CB8AC3E}">
        <p14:creationId xmlns:p14="http://schemas.microsoft.com/office/powerpoint/2010/main" val="1747948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那先知或是那作夢的，既用言語叛逆那領你們出埃及地、救贖你脫離爲奴之家的耶和華你們的　神，要勾引你離開耶和華你　神所吩咐你行的道，你便要將他治死，這樣就把那惡從你們中間除掉。</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prophet or that dreamer of dreams shall be put to death, because he has spoken in order to turn you away from the Lord your God, who brought you out of the land of Egypt and redeemed you from the house of bondage, to entice you from the way in which the Lord your God commanded you to walk. So you shall put away the evil from your midst.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228997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你的同胞弟兄，或是你的兒女，或是你懷中的妻，或是如同你性命的朋友，若暗中引誘你，說：‘我們不如去侍奉你和你列祖素來所不認識的別神，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your brother, the son of your mother, your son or your daughter, the wife of your bosom, or your friend who is as your own soul, secretly entices you, saying, ‘Let us go and serve other gods,’ which you have not known, neither you nor your fathers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07522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是你四圍列國的神。’無論是離你近、離你遠，從地這邊到地那邊的神，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gods of the people which are all around you, near to you or far off from you, from one end of the earth to the other end of the earth,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你不可依從他，也不可聽從他，眼不可顧惜他；你不可憐恤他，也不可遮庇他。</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consent to him or listen to him, nor shall your eye pity him, nor shall you spare him or conceal him</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528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總要殺他，你先下手，然後衆民也下手，將他治死。</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surely kill him; your hand shall be first against him to put him to death, and afterward the hand of all the people.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要用石頭打死他，因爲他想要勾引你離開那領你出埃及地爲奴之家的耶和華你的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stone him with stones until he dies, because he sought to entice you away from the Lord your God, who brought you out of the land of Egypt, from the house of bondage.</a:t>
            </a:r>
          </a:p>
        </p:txBody>
      </p:sp>
    </p:spTree>
    <p:extLst>
      <p:ext uri="{BB962C8B-B14F-4D97-AF65-F5344CB8AC3E}">
        <p14:creationId xmlns:p14="http://schemas.microsoft.com/office/powerpoint/2010/main" val="23965348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以色列衆人都要聽見害怕，就不敢在你們中間再行這樣的惡了。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Israel shall hear and fear, and not again do such wickedness as this among you.</a:t>
            </a:r>
          </a:p>
          <a:p>
            <a:pPr marL="0" indent="0" algn="just">
              <a:lnSpc>
                <a:spcPct val="100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在耶和華你　神所賜你居住的各城中，你若聽人說，有些匪類從你們中間的一座城出來勾引本城的居民，說：‘我們不如去侍奉你們素來所不認識的別神。’</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you hear someone in one of your cities, which the Lord your God gives you to dwell in, saying, ‘Corrupt men have gone out from among you and enticed the inhabitants of their city, saying, “Let us go and serve other gods”’—which you have not known—</a:t>
            </a:r>
          </a:p>
        </p:txBody>
      </p:sp>
    </p:spTree>
    <p:extLst>
      <p:ext uri="{BB962C8B-B14F-4D97-AF65-F5344CB8AC3E}">
        <p14:creationId xmlns:p14="http://schemas.microsoft.com/office/powerpoint/2010/main" val="3892080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你就要探聽、查究，細細地訪問，果然是真，准有這可憎惡的事行在你們中間，</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inquire, search out, and ask diligently. And if it is indeed true and certain that such an abomination was committed among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你必要用刀殺那城裏的居民，把城裏所有的，連牲畜都用刀殺盡。</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surely strike the inhabitants of that city with the edge of the sword, utterly destroying it, all that is in it and its livestock—with the edge of the sword.</a:t>
            </a:r>
          </a:p>
        </p:txBody>
      </p:sp>
    </p:spTree>
    <p:extLst>
      <p:ext uri="{BB962C8B-B14F-4D97-AF65-F5344CB8AC3E}">
        <p14:creationId xmlns:p14="http://schemas.microsoft.com/office/powerpoint/2010/main" val="700899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13791</TotalTime>
  <Words>878</Words>
  <Application>Microsoft Office PowerPoint</Application>
  <PresentationFormat>全屏显示(4:3)</PresentationFormat>
  <Paragraphs>58</Paragraphs>
  <Slides>14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1397</cp:revision>
  <dcterms:created xsi:type="dcterms:W3CDTF">2014-02-25T17:54:08Z</dcterms:created>
  <dcterms:modified xsi:type="dcterms:W3CDTF">2022-01-22T00:05:29Z</dcterms:modified>
</cp:coreProperties>
</file>