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3"/>
  </p:notesMasterIdLst>
  <p:handoutMasterIdLst>
    <p:handoutMasterId r:id="rId24"/>
  </p:handoutMasterIdLst>
  <p:sldIdLst>
    <p:sldId id="2866" r:id="rId2"/>
    <p:sldId id="3026" r:id="rId3"/>
    <p:sldId id="3027" r:id="rId4"/>
    <p:sldId id="3028" r:id="rId5"/>
    <p:sldId id="3029" r:id="rId6"/>
    <p:sldId id="3030" r:id="rId7"/>
    <p:sldId id="3031" r:id="rId8"/>
    <p:sldId id="3032" r:id="rId9"/>
    <p:sldId id="3033" r:id="rId10"/>
    <p:sldId id="3034" r:id="rId11"/>
    <p:sldId id="3035" r:id="rId12"/>
    <p:sldId id="3036" r:id="rId13"/>
    <p:sldId id="2916" r:id="rId14"/>
    <p:sldId id="2897" r:id="rId15"/>
    <p:sldId id="3037" r:id="rId16"/>
    <p:sldId id="3038" r:id="rId17"/>
    <p:sldId id="3039" r:id="rId18"/>
    <p:sldId id="3040" r:id="rId19"/>
    <p:sldId id="3041" r:id="rId20"/>
    <p:sldId id="3042" r:id="rId21"/>
    <p:sldId id="109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32" y="8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2022/2/4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2022/2/4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2022/2/4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2022/2/4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2022/2/4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2022/2/4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2022/2/4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2022/2/4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你們是耶和華你們　神的兒女。不可爲死人用刀劃身，也不可將額上剃光，</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are the children of the Lord your God; you shall not cut yourselves nor shave the front of your head for the dead.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因爲你歸耶和華你　神爲聖潔的民，耶和華從地上的萬民中，揀選你特作自己的子民。” </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are a holy people to the Lord your God, and the Lord has chosen you to be a people for Himself, a special treasure above all the peoples who are on the face of the earth.</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當耶和華你　神賜福與你的時候，耶和華你　神所選擇要立爲他名的地方，若離你太遠，那路也太長，使你不能把這物帶到那裏去，</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the journey is too long for you, so that you are not able to carry the tithe, or if the place where the Lord your God chooses to put His name is too far from you, when the Lord your God has blessed you,</a:t>
            </a:r>
          </a:p>
          <a:p>
            <a:pPr marL="0" indent="0" algn="just">
              <a:lnSpc>
                <a:spcPct val="100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你就可以換成銀子，將銀子包起來拿在手中，往耶和華你　神所要選擇的地方去。</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exchange it for money, take the money in your hand, and go to the place which the Lord your God chooses.</a:t>
            </a:r>
          </a:p>
        </p:txBody>
      </p:sp>
    </p:spTree>
    <p:extLst>
      <p:ext uri="{BB962C8B-B14F-4D97-AF65-F5344CB8AC3E}">
        <p14:creationId xmlns:p14="http://schemas.microsoft.com/office/powerpoint/2010/main" val="1146927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你用這銀子，隨心所欲，或買牛羊，或買清酒、濃酒，凡你心所想的都可以買。你和你的家屬，在耶和華你　神的面前吃喝快樂。</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spend that money for whatever your heart desires: for oxen or sheep, for wine or similar drink, for whatever your heart desires; you shall eat there before the Lord your God, and you shall rejoice, you and your household.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住在你城裏的利未人，你不可丟弃他，因爲他在你們中間無份無業。</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not forsake the Levite who is within your gates, for he has no part nor inheritance with you.</a:t>
            </a:r>
          </a:p>
        </p:txBody>
      </p:sp>
    </p:spTree>
    <p:extLst>
      <p:ext uri="{BB962C8B-B14F-4D97-AF65-F5344CB8AC3E}">
        <p14:creationId xmlns:p14="http://schemas.microsoft.com/office/powerpoint/2010/main" val="14633865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每逢三年的末一年，你要將本年的土産十分之一都取出來，積存在你的城中。</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end of every third year you shall bring out the tithe of your produce of that year and store it up within your gates.</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在你城裏無份無業的利未人，和你城裏寄居的，幷孤兒寡婦，都可以來，吃得飽足。這樣，耶和華你的　神必在你手裏所辦的一切事上，賜福與你。”</a:t>
            </a: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Levite, because he has no portion nor inheritance with you, and the stranger and the fatherless and the widow who are within your gates, may come and eat and be satisfied, that the Lord your God may bless you in all the work of your hand which you do.</a:t>
            </a:r>
          </a:p>
        </p:txBody>
      </p:sp>
    </p:spTree>
    <p:extLst>
      <p:ext uri="{BB962C8B-B14F-4D97-AF65-F5344CB8AC3E}">
        <p14:creationId xmlns:p14="http://schemas.microsoft.com/office/powerpoint/2010/main" val="4179355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要與列國有別</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哀悼</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不同（第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食物</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不同（第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3-21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十一奉獻</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爲何設立食物的規條？</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教導選民怎樣分辨“潔淨與不潔淨”</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試驗選民是否順服</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是否能克制不潔的欲望（不潔的食欲）</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要求以色列人實踐“分別爲聖”</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將以色列人從萬民中區分出來</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衛生考慮（學者推測）</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“不可用山羊羔母的奶煮山</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羊羔”</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	新約的基督徒是否要遵行舊約食物的規條？</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要“潔淨自己”</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要潔淨內心，而不僅僅是潔淨外表</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舊約食物的規條是爲了區分以色列人和外邦人</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今天神不再通過割禮或食物的規條來區分選民和外邦人</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十一奉獻</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學習時常敬畏神</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 </a:t>
            </a:r>
            <a:r>
              <a:rPr lang="en-US" altLang="zh-CN" sz="3000" b="1" u="sng" kern="100" dirty="0" err="1" smtClean="0">
                <a:latin typeface="微软雅黑" panose="020B0503020204020204" pitchFamily="34" charset="-122"/>
                <a:ea typeface="微软雅黑" panose="020B0503020204020204" pitchFamily="34" charset="-122"/>
                <a:cs typeface="Calibri" panose="020F0502020204030204" pitchFamily="34" charset="0"/>
              </a:rPr>
              <a:t>Deu</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 14:23】</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又要把你的五穀、新酒、和油的十分之一，幷牛群羊群中頭生的，吃在耶和華你　神面前，就是他所選擇要立爲他名的居所。這樣，你可以學習時常敬畏耶和華你的　神。</a:t>
            </a: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eat before the Lord your God, in the place where He chooses to make His name abide, the tithe of your grain and your new wine and your oil, of the firstborn of your herds and your flocks, that you may learn to fear the Lord your God always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37868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十一奉獻</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看顧有缺乏的人</a:t>
            </a:r>
          </a:p>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 </a:t>
            </a:r>
            <a:r>
              <a:rPr lang="en-US" altLang="zh-CN" sz="3400" b="1" u="sng" kern="100" dirty="0" err="1" smtClean="0">
                <a:latin typeface="微软雅黑" panose="020B0503020204020204" pitchFamily="34" charset="-122"/>
                <a:ea typeface="微软雅黑" panose="020B0503020204020204" pitchFamily="34" charset="-122"/>
                <a:cs typeface="Calibri" panose="020F0502020204030204" pitchFamily="34" charset="0"/>
              </a:rPr>
              <a:t>Deu</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 14:28】</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每逢三年的末一年，你要將本年的土産十分之一都取出來，積存在你的城中。</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end of every third year you shall bring out the tithe of your produce of that year and store it up within your gates</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57024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十一奉獻</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看顧有缺乏的人</a:t>
            </a:r>
          </a:p>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 </a:t>
            </a:r>
            <a:r>
              <a:rPr lang="en-US" altLang="zh-CN" sz="3000" b="1" u="sng" kern="100" dirty="0" err="1" smtClean="0">
                <a:latin typeface="微软雅黑" panose="020B0503020204020204" pitchFamily="34" charset="-122"/>
                <a:ea typeface="微软雅黑" panose="020B0503020204020204" pitchFamily="34" charset="-122"/>
                <a:cs typeface="Calibri" panose="020F0502020204030204" pitchFamily="34" charset="0"/>
              </a:rPr>
              <a:t>Deu</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 14:29】</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在你城裏無份無業的利未人，和你城裏寄居的，幷孤兒寡婦，都可以來，吃得飽足。這樣，耶和華你的　神必在你手裏所辦的一切事上，賜福與你。”</a:t>
            </a: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Levite, because he has no portion nor inheritance with you, and the stranger and the fatherless and the widow who are within your gates, may come and eat and be satisfied, that the Lord your God may bless you in all the work of your hand which you do.</a:t>
            </a:r>
          </a:p>
        </p:txBody>
      </p:sp>
    </p:spTree>
    <p:extLst>
      <p:ext uri="{BB962C8B-B14F-4D97-AF65-F5344CB8AC3E}">
        <p14:creationId xmlns:p14="http://schemas.microsoft.com/office/powerpoint/2010/main" val="8582444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林後</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2Cor8:14-15】</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乃要均平，就是要你們的富餘，現在可以補他們的不足，使他們的富餘，將來也可以補你們的不足，這就均平了。</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by an equality, that now at this time your abundance may supply their lack, that their abundance also may supply your lack—that there may be equality</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991482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凡可憎的物都不可吃</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not eat any detestable thing.</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可吃的牲畜就是牛、綿羊、山羊、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are the animals which you may eat: the ox, the sheep, the goat,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鹿、羚羊、麅子、野山羊、麋鹿、黃羊、青羊。</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deer, the gazelle, the roe deer, the wild goat, the mountain goat, the antelope, and the mountain sheep.</a:t>
            </a:r>
          </a:p>
        </p:txBody>
      </p:sp>
    </p:spTree>
    <p:extLst>
      <p:ext uri="{BB962C8B-B14F-4D97-AF65-F5344CB8AC3E}">
        <p14:creationId xmlns:p14="http://schemas.microsoft.com/office/powerpoint/2010/main" val="31891504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林後</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2Cor8:14-15】</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如經上所記：“多收的也沒有餘，少收的也沒有缺。”</a:t>
            </a: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As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it is written, “He who gathered much had nothing left over, and he who gathered little had no lack.”</a:t>
            </a:r>
          </a:p>
        </p:txBody>
      </p:sp>
    </p:spTree>
    <p:extLst>
      <p:ext uri="{BB962C8B-B14F-4D97-AF65-F5344CB8AC3E}">
        <p14:creationId xmlns:p14="http://schemas.microsoft.com/office/powerpoint/2010/main" val="414440293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在舊約要求以色列人在他們專有的（會幕，聖殿，割禮等），和他們與外邦人共有的（各類食物，地上的出産等）兩大類事物上顯明他們是與外邦人分別。討論，今天的基督徒應在哪些“專有的”，和“與世人共有的”事物上顯出自己與世人的分別？</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凡分蹄成爲兩瓣又倒嚼的走獸，你們都可以吃。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may eat every animal with cloven hooves, having the hoof split into two parts, and that chews the cud, among the animals.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但那些倒嚼，或是分蹄之中不可吃的，乃是駱駝、兔子、沙番，因爲是倒嚼不分蹄，就與你們不潔淨。</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those that chew the cud or have cloven hooves, you shall not eat, such as these: the camel, the hare, and the rock hyrax; for they chew the cud but do not have cloven hooves; they are unclean for you.</a:t>
            </a:r>
          </a:p>
        </p:txBody>
      </p:sp>
    </p:spTree>
    <p:extLst>
      <p:ext uri="{BB962C8B-B14F-4D97-AF65-F5344CB8AC3E}">
        <p14:creationId xmlns:p14="http://schemas.microsoft.com/office/powerpoint/2010/main" val="1138182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猪，因爲是分蹄却不倒嚼，就與你們不潔淨。這些獸的肉你們不可吃，死的也不可摸。</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 swine is unclean for you, because it has cloven hooves, yet does not chew the cud; you shall not eat their flesh or touch their dead carcasses.</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水中可吃的乃是這些：凡有翅有鱗的都可以吃；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you may eat of all that are in the waters: you may eat all that have fins and scales</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148925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凡無翅無鱗的都不可吃，是與你們不潔淨。</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whatever does not have fins and scales you shall not eat; it is unclean for you.</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凡潔淨的鳥，你們都可以吃；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clean birds you may eat.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不可吃的乃是雕、狗頭雕、紅頭雕、</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these you shall not eat: the eagle, the vulture, the buzzard,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鸇、小鷹、鷂鷹與其類，</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red kite, the falcon, and the kite after their kinds;</a:t>
            </a:r>
          </a:p>
        </p:txBody>
      </p:sp>
    </p:spTree>
    <p:extLst>
      <p:ext uri="{BB962C8B-B14F-4D97-AF65-F5344CB8AC3E}">
        <p14:creationId xmlns:p14="http://schemas.microsoft.com/office/powerpoint/2010/main" val="988654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烏鴉與其類，</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raven after its kind;</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鴕鳥、夜鷹、魚鷹、鷹與其類，</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ostrich, the short-eared owl, the sea gull, and the hawk after their kinds;</a:t>
            </a:r>
          </a:p>
          <a:p>
            <a:pPr marL="0" indent="0" algn="just">
              <a:lnSpc>
                <a:spcPct val="112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鴞鳥、猫頭鷹、角鴟、</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little owl, the screech owl, the white owl,</a:t>
            </a:r>
          </a:p>
          <a:p>
            <a:pPr marL="0" indent="0" algn="just">
              <a:lnSpc>
                <a:spcPct val="100000"/>
              </a:lnSpc>
              <a:buNone/>
            </a:pPr>
            <a:r>
              <a:rPr lang="en-US" altLang="zh-CN" sz="34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鵜鶘、禿雕、鸕鷀、</a:t>
            </a:r>
            <a:endParaRPr lang="en-US" altLang="zh-CN" sz="34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jackdaw, the carrion vulture, the fisher owl</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620020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鸛、鷺鷥與其類，戴鵀與蝙蝠。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stork, the heron after its kind, and the hoopoe and the bat.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凡有翅膀爬行的物，是與你們不潔淨，都不可吃。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every creeping thing that flies is unclean for you; they shall not be eaten.</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凡潔淨的鳥，你們都可以吃。</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may eat all clean birds.</a:t>
            </a:r>
          </a:p>
        </p:txBody>
      </p:sp>
    </p:spTree>
    <p:extLst>
      <p:ext uri="{BB962C8B-B14F-4D97-AF65-F5344CB8AC3E}">
        <p14:creationId xmlns:p14="http://schemas.microsoft.com/office/powerpoint/2010/main" val="31634025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凡自死的，你們都不可吃，可以給你城裏寄居的吃，或賣與外人吃，因爲你是歸耶和華你　神爲聖潔的民。“不可用山羊羔母的奶煮山羊羔。”</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not eat anything that dies of itself; you may give it to the alien who is within your gates, that he may eat it, or you may sell it to a foreigner; for you are a holy people to the Lord your God</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 You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shall not boil a young goat in its mother’s milk</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8408388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申</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14:1-29】</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你要把你撒種所産的，就是你田地每年所出的，十分取一分。</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truly tithe all the increase of your grain that the field produces year by year.</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又要把你的五穀、新酒、和油的十分之一，幷牛群羊群中頭生的，吃在耶和華你　神面前，就是他所選擇要立爲他名的居所。這樣，你可以學習時常敬畏耶和華你的　神。</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eat before the Lord your God, in the place where He chooses to make His name abide, the tithe of your grain and your new wine and your oil, of the firstborn of your herds and your flocks, that you may learn to fear the Lord your God always.</a:t>
            </a:r>
          </a:p>
        </p:txBody>
      </p:sp>
    </p:spTree>
    <p:extLst>
      <p:ext uri="{BB962C8B-B14F-4D97-AF65-F5344CB8AC3E}">
        <p14:creationId xmlns:p14="http://schemas.microsoft.com/office/powerpoint/2010/main" val="380591244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13816</TotalTime>
  <Words>1294</Words>
  <Application>Microsoft Office PowerPoint</Application>
  <PresentationFormat>全屏显示(4:3)</PresentationFormat>
  <Paragraphs>101</Paragraphs>
  <Slides>21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1407</cp:revision>
  <dcterms:created xsi:type="dcterms:W3CDTF">2014-02-25T17:54:08Z</dcterms:created>
  <dcterms:modified xsi:type="dcterms:W3CDTF">2022-02-05T01:08:06Z</dcterms:modified>
</cp:coreProperties>
</file>