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2866" r:id="rId2"/>
    <p:sldId id="3043" r:id="rId3"/>
    <p:sldId id="3056" r:id="rId4"/>
    <p:sldId id="3044" r:id="rId5"/>
    <p:sldId id="3045" r:id="rId6"/>
    <p:sldId id="3046" r:id="rId7"/>
    <p:sldId id="3047" r:id="rId8"/>
    <p:sldId id="3048" r:id="rId9"/>
    <p:sldId id="3049" r:id="rId10"/>
    <p:sldId id="3050" r:id="rId11"/>
    <p:sldId id="3051" r:id="rId12"/>
    <p:sldId id="3052" r:id="rId13"/>
    <p:sldId id="3053" r:id="rId14"/>
    <p:sldId id="3054" r:id="rId15"/>
    <p:sldId id="2916" r:id="rId16"/>
    <p:sldId id="2897" r:id="rId17"/>
    <p:sldId id="3037" r:id="rId18"/>
    <p:sldId id="1098"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5" autoAdjust="0"/>
    <p:restoredTop sz="94660"/>
  </p:normalViewPr>
  <p:slideViewPr>
    <p:cSldViewPr>
      <p:cViewPr varScale="1">
        <p:scale>
          <a:sx n="73" d="100"/>
          <a:sy n="73" d="100"/>
        </p:scale>
        <p:origin x="120" y="8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2022/2/11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2022/2/11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2022/2/11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2022/2/11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2022/2/11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2022/2/11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2022/2/11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2022/2/11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2022/2/11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2022/2/11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2022/2/11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2022/2/11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2022/2/11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2022/2/11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15:1-23】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每逢七年末一年，你要施行豁免。</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the end of every seven years you shall grant a release of debts.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豁免的定例乃是這樣：凡債主要把所借給鄰舍的豁免了，不可向鄰舍和弟兄追討，因爲耶和華的豁免年已經宣告了。</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this is the form of the release: Every creditor who has lent anything to his neighbor shall release it; he shall not require it of his neighbor or his brother, because it is called the Lord’s release.</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15:1-23】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他若對你說：‘我不願意離開你’，是因他愛你和你的家，且因在你那裏很好。</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it happens that he says to you, ‘I will not go away from you,’ because he loves you and your house, since he prospers with you,</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你就要拿錐子將他的耳朵在門上刺透，他便永爲你的奴僕了；你待婢女也要這樣。</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take an awl and thrust it through his ear to the door, and he shall be your servant forever. Also to your female servant you shall do likewise.</a:t>
            </a:r>
          </a:p>
        </p:txBody>
      </p:sp>
    </p:spTree>
    <p:extLst>
      <p:ext uri="{BB962C8B-B14F-4D97-AF65-F5344CB8AC3E}">
        <p14:creationId xmlns:p14="http://schemas.microsoft.com/office/powerpoint/2010/main" val="13556946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15:1-23】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你任他自由的時候，不可以爲難事，因他服侍你六年，較比雇工的工價多加一倍了。耶和華你的　神，就必在你所作的一切事上賜福與你。”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not seem hard to you when you send him away free from you; for he has been worth a double hired servant in serving you six years. Then the Lord your God will bless you in all that you do</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71323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15:1-23】</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你牛群羊群中頭生的，凡是公的都要分別爲聖，歸耶和華你的　神，牛群中頭生的不可用它耕地；羊群中頭生的不可剪毛。</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All the firstborn males that come from your herd and your flock you shall sanctify to the Lord your God; you shall do no work with the firstborn of your herd, nor shear the firstborn of your flock.</a:t>
            </a:r>
          </a:p>
        </p:txBody>
      </p:sp>
    </p:spTree>
    <p:extLst>
      <p:ext uri="{BB962C8B-B14F-4D97-AF65-F5344CB8AC3E}">
        <p14:creationId xmlns:p14="http://schemas.microsoft.com/office/powerpoint/2010/main" val="25611809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15:1-23】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這頭生的，你和你的家屬，每年要在耶和華所選擇的地方，在耶和華你　神面前吃。</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your household shall eat it before the Lord your God year by year in the place which the Lord chooses.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這頭生的若有什麽殘疾，就如瘸腿的、瞎眼的，無論有什麽惡殘疾，都不可獻給耶和華你的　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there is a defect in it, if it is lame or blind or has any serious defect, you shall not sacrifice it to the Lord your God.</a:t>
            </a:r>
          </a:p>
        </p:txBody>
      </p:sp>
    </p:spTree>
    <p:extLst>
      <p:ext uri="{BB962C8B-B14F-4D97-AF65-F5344CB8AC3E}">
        <p14:creationId xmlns:p14="http://schemas.microsoft.com/office/powerpoint/2010/main" val="8863193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15:1-23】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可以在你城裏吃，潔淨人與不潔淨人都可以吃，就如吃羚羊與鹿一般。</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may eat it within your gates; the unclean and the clean person alike may eat it, as if it were a gazelle or a deer.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只是不可吃它的血，要倒在地上，如同倒水一樣。”</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Only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not eat its blood; you shall pour it on the ground like water.</a:t>
            </a:r>
          </a:p>
        </p:txBody>
      </p:sp>
    </p:spTree>
    <p:extLst>
      <p:ext uri="{BB962C8B-B14F-4D97-AF65-F5344CB8AC3E}">
        <p14:creationId xmlns:p14="http://schemas.microsoft.com/office/powerpoint/2010/main" val="2641285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p>
          <a:p>
            <a:pPr lvl="1" algn="just">
              <a:lnSpc>
                <a:spcPct val="112000"/>
              </a:lnSpc>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每七年的末一年爲豁免年（安息年）</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1-11</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第七年要</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豁免僕人</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12-18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將牲畜中頭生的分別爲聖獻給神</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節等）</a:t>
            </a:r>
          </a:p>
          <a:p>
            <a:pPr marL="457200" lvl="1" indent="0" algn="just">
              <a:lnSpc>
                <a:spcPct val="112000"/>
              </a:lnSpc>
              <a:buNone/>
            </a:pP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安息</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年（豁免年）</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全</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地（個人財産）皆屬于神（不屬</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于</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人）</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禧年</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不可彼此虧負</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以色列人不</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遵行</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禧</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年制度</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禁止貪婪</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操練信心</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預表在主裏的安息</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得自由的奴僕</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保障最卑微的人的自由</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善待奴隸的原因</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頭生的歸給神</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654404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分享討論，如果我們在今天按照安息年和禧年的原則行事爲人，我們該怎樣對待世人和我們在世上所擁有的産業？</a:t>
            </a:r>
          </a:p>
          <a:p>
            <a:pPr marL="0" indent="0" algn="just">
              <a:lnSpc>
                <a:spcPct val="113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分享自己對</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哥林多前書</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7</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章</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29-31</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的理解？</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15:1-23】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若借給外邦人，你可以向他追討；但借給你弟兄，無論是什麽，你要鬆手豁免了。</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Of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 foreigner you may require it; but you shall give up your claim to what is owed by your brother</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53430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15:1-23】</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你若留意聽從耶和華你　神的話，謹守遵行我今日所吩咐你這一切的命令，就必在你們中間沒有窮人了。（在耶和華你　神所賜你爲業的地上，耶和華必大大賜福與你。）</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except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there may be no poor among you; for the Lord will greatly bless you in the land which the Lord your God is giving you to possess as an inheritance—only if you carefully obey the voice of the Lord your God, to observe with care all these commandments which I command you today. </a:t>
            </a:r>
          </a:p>
        </p:txBody>
      </p:sp>
    </p:spTree>
    <p:extLst>
      <p:ext uri="{BB962C8B-B14F-4D97-AF65-F5344CB8AC3E}">
        <p14:creationId xmlns:p14="http://schemas.microsoft.com/office/powerpoint/2010/main" val="9287199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15:1-23】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因爲耶和華你的　神，必照祂所應許你的賜福與你。你必借給許多國民，却不至向他們借貸；你必管轄許多國民，他們却不能管轄你。</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your God will bless you just as He promised you; you shall lend to many nations, but you shall not borrow; you shall reign over many nations, but they shall not reign over you</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639882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15:1-23】</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在耶和華你　神所賜你的地上，無論哪一座城裏，你弟兄中若有一個窮人，你不可忍著心、攥著手，不幫補你窮乏的弟兄；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there is among you a poor man of your brethren, within any of the gates in your land which the Lord your God is giving you, you shall not harden your heart nor shut your hand from your poor brother,</a:t>
            </a:r>
          </a:p>
        </p:txBody>
      </p:sp>
    </p:spTree>
    <p:extLst>
      <p:ext uri="{BB962C8B-B14F-4D97-AF65-F5344CB8AC3E}">
        <p14:creationId xmlns:p14="http://schemas.microsoft.com/office/powerpoint/2010/main" val="10786010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15:1-23】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總要向他鬆開手，照他所缺乏的借給他，補他的不足。</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open your hand wide to him and willingly lend him sufficient for his need, whatever he needs.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你要謹慎，不可心裏起惡念，說：‘第七年的豁免年快到了’，你便惡眼看你窮乏的弟兄，什麽都不給他，以致他因你求告耶和華，罪便歸于你了。</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Beware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lest there be a wicked thought in your heart, saying, ‘The seventh year, the year of release, is at hand,’ and your eye be evil against your poor brother and you give him nothing, and he cry out to the Lord against you, and it become sin among you.</a:t>
            </a:r>
          </a:p>
        </p:txBody>
      </p:sp>
    </p:spTree>
    <p:extLst>
      <p:ext uri="{BB962C8B-B14F-4D97-AF65-F5344CB8AC3E}">
        <p14:creationId xmlns:p14="http://schemas.microsoft.com/office/powerpoint/2010/main" val="15438191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15:1-23】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你總要給他，給他的時候，心裏不可愁煩，因耶和華你的　神必在你這一切所行的，幷你手裏所辦的事上，賜福與你。</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surely give to him, and your heart should not be grieved when you give to him, because for this thing the Lord your God will bless you in all your works and in all to which you put your hand.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原來那地上的窮人永不斷絕，所以我吩咐你說：‘總要向你地上困苦窮乏的弟兄鬆開手。’”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poor will never cease from the land; therefore I command you, saying, ‘You shall open your hand wide to your brother, to your poor and your needy, in your land.’</a:t>
            </a:r>
          </a:p>
        </p:txBody>
      </p:sp>
    </p:spTree>
    <p:extLst>
      <p:ext uri="{BB962C8B-B14F-4D97-AF65-F5344CB8AC3E}">
        <p14:creationId xmlns:p14="http://schemas.microsoft.com/office/powerpoint/2010/main" val="11568602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15:1-23】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你弟兄中，若有一個希伯來男人，或希伯來女人被賣給你，服侍你六年，到第七年就要任他自由出去。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your brother, a Hebrew man, or a Hebrew woman, is sold to you and serves you six years, then in the seventh year you shall let him go free from you.</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你任他自由的時候，不可使他空手而去。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when you send him away free from you, you shall not let him go away empty-handed;</a:t>
            </a:r>
          </a:p>
        </p:txBody>
      </p:sp>
    </p:spTree>
    <p:extLst>
      <p:ext uri="{BB962C8B-B14F-4D97-AF65-F5344CB8AC3E}">
        <p14:creationId xmlns:p14="http://schemas.microsoft.com/office/powerpoint/2010/main" val="22237834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15:1-23】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要從你羊群、禾場、酒榨之中，多多地給他，耶和華你的　神怎樣賜福與你，你也要照樣給他。</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supply him liberally from your flock, from your threshing floor, and from your winepress. From what the Lord your God has blessed you with, you shall give to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要記念你在埃及地作過奴僕，耶和華你的　神將你救贖。因此，我今日吩咐你這件事。</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remember that you were a slave in the land of Egypt, and the Lord your God redeemed you; therefore I command you this thing today.</a:t>
            </a:r>
          </a:p>
        </p:txBody>
      </p:sp>
    </p:spTree>
    <p:extLst>
      <p:ext uri="{BB962C8B-B14F-4D97-AF65-F5344CB8AC3E}">
        <p14:creationId xmlns:p14="http://schemas.microsoft.com/office/powerpoint/2010/main" val="35425421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14750</TotalTime>
  <Words>923</Words>
  <Application>Microsoft Office PowerPoint</Application>
  <PresentationFormat>全屏显示(4:3)</PresentationFormat>
  <Paragraphs>78</Paragraphs>
  <Slides>18</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18</vt:i4>
      </vt:variant>
    </vt:vector>
  </HeadingPairs>
  <TitlesOfParts>
    <vt:vector size="25"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1421</cp:revision>
  <dcterms:created xsi:type="dcterms:W3CDTF">2014-02-25T17:54:08Z</dcterms:created>
  <dcterms:modified xsi:type="dcterms:W3CDTF">2022-02-11T23:52:35Z</dcterms:modified>
</cp:coreProperties>
</file>