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866" r:id="rId2"/>
    <p:sldId id="3057" r:id="rId3"/>
    <p:sldId id="3058" r:id="rId4"/>
    <p:sldId id="3059" r:id="rId5"/>
    <p:sldId id="3060" r:id="rId6"/>
    <p:sldId id="3061" r:id="rId7"/>
    <p:sldId id="3062" r:id="rId8"/>
    <p:sldId id="3063" r:id="rId9"/>
    <p:sldId id="3064" r:id="rId10"/>
    <p:sldId id="3065" r:id="rId11"/>
    <p:sldId id="3066" r:id="rId12"/>
    <p:sldId id="3067" r:id="rId13"/>
    <p:sldId id="2916" r:id="rId14"/>
    <p:sldId id="2897" r:id="rId15"/>
    <p:sldId id="3037" r:id="rId16"/>
    <p:sldId id="3068"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8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2022/2/18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2022/2/18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2022/2/18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2022/2/18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2022/2/18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2022/2/18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你要注意亞筆月，向耶和華你的　神守逾越節，因爲耶和華你的　神在亞筆月夜間，領你出埃及。</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Observe the month of Abib, and keep the Passover to the Lord your God, for in the month of Abib the Lord your God brought you out of Egypt by night.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你當在耶和華所選擇要立爲他名的居所，從牛群羊群中，將逾越節的祭牲獻給耶和華你的　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sacrifice the Passover to the Lord your God, from the flock and the herd, in the place where the Lord chooses to put His name.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你一切的男丁要在除酵節、七七節、住棚節，一年三次，在耶和華你　神所選擇的地方朝見他，却不可空手朝見。</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Three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times a year all your males shall appear before the Lord your God in the place which He chooses: at the Feast of Unleavened Bread, at the Feast of Weeks, and at the Feast of Tabernacles; and they shall not appear before the Lord empty-handed.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各人要按自己的力量，照耶和華你　神所賜的福分，奉獻禮物。”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man shall give as he is able, according to the blessing of the Lord your God which He has given you.</a:t>
            </a:r>
          </a:p>
        </p:txBody>
      </p:sp>
    </p:spTree>
    <p:extLst>
      <p:ext uri="{BB962C8B-B14F-4D97-AF65-F5344CB8AC3E}">
        <p14:creationId xmlns:p14="http://schemas.microsoft.com/office/powerpoint/2010/main" val="2344656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你要在耶和華你　神所賜的各城裏，按著各支派，設立審判官和官長。他們必按公義的審判判斷百姓。</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appoint judges and officers in all your gates, which the Lord your God gives you, according to your tribes, and they shall judge the people with just judgment.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不可屈枉正直，不可看人的外貌，也不可受賄賂，因爲賄賂能叫智慧人的眼變瞎了，又能顛倒義人的話。</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pervert justice; you shall not show partiality, nor take a bribe, for a bribe blinds the eyes of the wise and twists the words of the righteous.</a:t>
            </a:r>
          </a:p>
        </p:txBody>
      </p:sp>
    </p:spTree>
    <p:extLst>
      <p:ext uri="{BB962C8B-B14F-4D97-AF65-F5344CB8AC3E}">
        <p14:creationId xmlns:p14="http://schemas.microsoft.com/office/powerpoint/2010/main" val="2308721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你要追求至公、至義，好叫你存活，承受耶和華你　神所賜你的地。</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follow what is altogether just, that you may live and inherit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你爲耶和華你的　神築壇，不可在壇旁栽什麽樹木作爲木偶。</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plant for yourself any tree, as a wooden image, near the altar which you build for yourself to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也不可爲自己設立柱像，這是耶和華你　神所恨惡的。”</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set up a sacred pillar, which the Lord your God hates.</a:t>
            </a:r>
          </a:p>
        </p:txBody>
      </p:sp>
    </p:spTree>
    <p:extLst>
      <p:ext uri="{BB962C8B-B14F-4D97-AF65-F5344CB8AC3E}">
        <p14:creationId xmlns:p14="http://schemas.microsoft.com/office/powerpoint/2010/main" val="2471856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重申關于三個年度節期的律例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設立官長，强調公平原則（第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18-20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不可</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立木偶和柱像（第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21-22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 </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逾越節</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紀念神的拯救</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在神所指定的地方獻祭</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吃無酵（困苦）餅七日</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七七（五旬）節和住棚節</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要獻甘心祭</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要歡樂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要顧念窮苦人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謹守神的話語是真正地感恩</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權柄與公平</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掌權者出于神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掌權者要遵行公平</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不可隨從外邦人的拜偶像習俗</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353879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神要以色列人在逾越節通過吃困苦餅來回憶從前在埃及的困苦，但是以色列人離開埃及後却常常貪愛埃及的“美食”。討論神的心意和以色列人的心意爲何如此不同？</a:t>
            </a:r>
          </a:p>
          <a:p>
            <a:pPr marL="0" indent="0" algn="just">
              <a:lnSpc>
                <a:spcPct val="113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分享自己信主之後，有什麽事情是先前看爲“甜”，信主之後看爲“苦”？又有什麽是先前看爲“苦”，信主之後看爲“甜”？</a:t>
            </a:r>
          </a:p>
          <a:p>
            <a:pPr marL="0" indent="0" algn="just">
              <a:lnSpc>
                <a:spcPct val="113000"/>
              </a:lnSpc>
              <a:spcAft>
                <a:spcPts val="0"/>
              </a:spcAft>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神所設立的節期與世界上人所定的節期有何不同？我們自己（我們家庭）常常紀念哪些特別的日子？神對于節期的設定對于今天的基督徒有怎樣的意義？</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你吃這祭牲，不可吃有酵的餅，七日之內要吃無酵餅，就是困苦餅，（你本是急忙出了埃及地，）要叫你一生一世記念你從埃及地出來的日子。</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eat no leavened bread with it; seven days you shall eat unleavened bread with it, that is, the bread of affliction (for you came out of the land of Egypt in haste), that you may remember the day in which you came out of the land of Egypt all the days of your life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4259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在你四境之內，七日不可見面酵，頭一日晚上所獻的肉，一點不可留到早晨。</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 leaven shall be seen among you in all your territory for seven days, nor shall any of the meat which you sacrifice the first day at twilight remain overnight until morning.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在耶和華你神所賜的各城中，你不可獻逾越節的祭；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may not sacrifice the Passover within any of your gates which the Lord your God gives you;</a:t>
            </a:r>
          </a:p>
        </p:txBody>
      </p:sp>
    </p:spTree>
    <p:extLst>
      <p:ext uri="{BB962C8B-B14F-4D97-AF65-F5344CB8AC3E}">
        <p14:creationId xmlns:p14="http://schemas.microsoft.com/office/powerpoint/2010/main" val="3015022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只當在耶和華你　神所選擇要立爲他名的居所，晚上日落的時候，乃是你出埃及的時候，獻逾越節的祭。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the place where the Lord your God chooses to make His name abide, there you shall sacrifice the Passover at twilight, at the going down of the sun, at the time you came out of Egypt.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當在耶和華你　神所選擇的地方把肉烤了吃（“烤”或作“煮”），次日早晨就回到你的帳棚去。</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roast and eat it in the place which the Lord your God chooses, and in the morning you shall turn and go to your tents.</a:t>
            </a:r>
          </a:p>
        </p:txBody>
      </p:sp>
    </p:spTree>
    <p:extLst>
      <p:ext uri="{BB962C8B-B14F-4D97-AF65-F5344CB8AC3E}">
        <p14:creationId xmlns:p14="http://schemas.microsoft.com/office/powerpoint/2010/main" val="431072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你要吃無酵餅六日，第七日要向耶和華你的　神守嚴肅會，不可作工。”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days you shall eat unleavened bread, and on the seventh day there shall be a sacred assembly to the Lord your God. You shall do no work on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你要計算七七日：從你開鐮收割禾稼時算起，共計七七日。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count seven weeks for yourself; begin to count the seven weeks from the time you begin to put the sickle to the grain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6538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你和你兒女、僕婢，幷住在你城裏的利未人，以及在你們中間寄居的，與孤兒寡婦，都要在耶和華你　神所選擇立爲他名的居所，在耶和華你的　神面前歡樂。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rejoice before the Lord your God, you and your son and your daughter, your male servant and your female servant, the Levite who is within your gates, the stranger and the fatherless and the widow who are among you, at the place where the Lord your God chooses to make His name abide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137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你也要記念你在埃及作過奴僕。你要謹守遵行這些律例。”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remember that you were a slave in Egypt, and you shall be careful to observe these statutes.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你把禾場的穀、酒榨的酒收藏以後，就要守住棚節七日。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observe the Feast of Tabernacles seven days, when you have gathered from your threshing floor and from your winepress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82727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守節的時候，你和你兒女、僕婢，幷住在你城裏的利未人，以及寄居的與孤兒寡婦，都要歡樂。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rejoice in your feast, you and your son and your daughter, your male servant and your female servant and the Levite, the stranger and the fatherless and the widow, who are within your gates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6749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16:1-22】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在耶和華所選擇的地方，你當向耶和華你的　神守節七日，因爲耶和華你　神在你一切的土産上，和你手裏所辦的事上要賜福與你，你就非常地歡樂。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Seven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days you shall keep a sacred feast to the Lord your God in the place which the Lord chooses, because the Lord your God will bless you in all your produce and in all the work of your hands, so that you surely rejoice.</a:t>
            </a:r>
          </a:p>
        </p:txBody>
      </p:sp>
    </p:spTree>
    <p:extLst>
      <p:ext uri="{BB962C8B-B14F-4D97-AF65-F5344CB8AC3E}">
        <p14:creationId xmlns:p14="http://schemas.microsoft.com/office/powerpoint/2010/main" val="3232127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14827</TotalTime>
  <Words>652</Words>
  <Application>Microsoft Office PowerPoint</Application>
  <PresentationFormat>全屏显示(4:3)</PresentationFormat>
  <Paragraphs>82</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1431</cp:revision>
  <dcterms:created xsi:type="dcterms:W3CDTF">2014-02-25T17:54:08Z</dcterms:created>
  <dcterms:modified xsi:type="dcterms:W3CDTF">2022-02-18T21:00:18Z</dcterms:modified>
</cp:coreProperties>
</file>