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84" r:id="rId1"/>
  </p:sldMasterIdLst>
  <p:notesMasterIdLst>
    <p:notesMasterId r:id="rId17"/>
  </p:notesMasterIdLst>
  <p:handoutMasterIdLst>
    <p:handoutMasterId r:id="rId18"/>
  </p:handoutMasterIdLst>
  <p:sldIdLst>
    <p:sldId id="2866" r:id="rId2"/>
    <p:sldId id="3069" r:id="rId3"/>
    <p:sldId id="3070" r:id="rId4"/>
    <p:sldId id="3071" r:id="rId5"/>
    <p:sldId id="3072" r:id="rId6"/>
    <p:sldId id="3073" r:id="rId7"/>
    <p:sldId id="3074" r:id="rId8"/>
    <p:sldId id="3075" r:id="rId9"/>
    <p:sldId id="3076" r:id="rId10"/>
    <p:sldId id="3077" r:id="rId11"/>
    <p:sldId id="2916" r:id="rId12"/>
    <p:sldId id="2897" r:id="rId13"/>
    <p:sldId id="3037" r:id="rId14"/>
    <p:sldId id="3068" r:id="rId15"/>
    <p:sldId id="1098" r:id="rId16"/>
  </p:sldIdLst>
  <p:sldSz cx="9144000" cy="6858000" type="screen4x3"/>
  <p:notesSz cx="6858000" cy="9144000"/>
  <p:defaultTextStyle>
    <a:defPPr>
      <a:defRPr lang="zh-CN"/>
    </a:defPPr>
    <a:lvl1pPr algn="l" rtl="0" fontAlgn="base">
      <a:spcBef>
        <a:spcPct val="0"/>
      </a:spcBef>
      <a:spcAft>
        <a:spcPct val="0"/>
      </a:spcAft>
      <a:defRPr kern="1200">
        <a:solidFill>
          <a:schemeClr val="tx1"/>
        </a:solidFill>
        <a:latin typeface="Arial" charset="0"/>
        <a:ea typeface="宋体" charset="-122"/>
        <a:cs typeface="+mn-cs"/>
      </a:defRPr>
    </a:lvl1pPr>
    <a:lvl2pPr marL="457200" algn="l" rtl="0" fontAlgn="base">
      <a:spcBef>
        <a:spcPct val="0"/>
      </a:spcBef>
      <a:spcAft>
        <a:spcPct val="0"/>
      </a:spcAft>
      <a:defRPr kern="1200">
        <a:solidFill>
          <a:schemeClr val="tx1"/>
        </a:solidFill>
        <a:latin typeface="Arial" charset="0"/>
        <a:ea typeface="宋体" charset="-122"/>
        <a:cs typeface="+mn-cs"/>
      </a:defRPr>
    </a:lvl2pPr>
    <a:lvl3pPr marL="914400" algn="l" rtl="0" fontAlgn="base">
      <a:spcBef>
        <a:spcPct val="0"/>
      </a:spcBef>
      <a:spcAft>
        <a:spcPct val="0"/>
      </a:spcAft>
      <a:defRPr kern="1200">
        <a:solidFill>
          <a:schemeClr val="tx1"/>
        </a:solidFill>
        <a:latin typeface="Arial" charset="0"/>
        <a:ea typeface="宋体" charset="-122"/>
        <a:cs typeface="+mn-cs"/>
      </a:defRPr>
    </a:lvl3pPr>
    <a:lvl4pPr marL="1371600" algn="l" rtl="0" fontAlgn="base">
      <a:spcBef>
        <a:spcPct val="0"/>
      </a:spcBef>
      <a:spcAft>
        <a:spcPct val="0"/>
      </a:spcAft>
      <a:defRPr kern="1200">
        <a:solidFill>
          <a:schemeClr val="tx1"/>
        </a:solidFill>
        <a:latin typeface="Arial" charset="0"/>
        <a:ea typeface="宋体" charset="-122"/>
        <a:cs typeface="+mn-cs"/>
      </a:defRPr>
    </a:lvl4pPr>
    <a:lvl5pPr marL="1828800" algn="l" rtl="0" fontAlgn="base">
      <a:spcBef>
        <a:spcPct val="0"/>
      </a:spcBef>
      <a:spcAft>
        <a:spcPct val="0"/>
      </a:spcAft>
      <a:defRPr kern="1200">
        <a:solidFill>
          <a:schemeClr val="tx1"/>
        </a:solidFill>
        <a:latin typeface="Arial" charset="0"/>
        <a:ea typeface="宋体" charset="-122"/>
        <a:cs typeface="+mn-cs"/>
      </a:defRPr>
    </a:lvl5pPr>
    <a:lvl6pPr marL="2286000" algn="l" defTabSz="914400" rtl="0" eaLnBrk="1" latinLnBrk="0" hangingPunct="1">
      <a:defRPr kern="1200">
        <a:solidFill>
          <a:schemeClr val="tx1"/>
        </a:solidFill>
        <a:latin typeface="Arial" charset="0"/>
        <a:ea typeface="宋体" charset="-122"/>
        <a:cs typeface="+mn-cs"/>
      </a:defRPr>
    </a:lvl6pPr>
    <a:lvl7pPr marL="2743200" algn="l" defTabSz="914400" rtl="0" eaLnBrk="1" latinLnBrk="0" hangingPunct="1">
      <a:defRPr kern="1200">
        <a:solidFill>
          <a:schemeClr val="tx1"/>
        </a:solidFill>
        <a:latin typeface="Arial" charset="0"/>
        <a:ea typeface="宋体" charset="-122"/>
        <a:cs typeface="+mn-cs"/>
      </a:defRPr>
    </a:lvl7pPr>
    <a:lvl8pPr marL="3200400" algn="l" defTabSz="914400" rtl="0" eaLnBrk="1" latinLnBrk="0" hangingPunct="1">
      <a:defRPr kern="1200">
        <a:solidFill>
          <a:schemeClr val="tx1"/>
        </a:solidFill>
        <a:latin typeface="Arial" charset="0"/>
        <a:ea typeface="宋体" charset="-122"/>
        <a:cs typeface="+mn-cs"/>
      </a:defRPr>
    </a:lvl8pPr>
    <a:lvl9pPr marL="3657600" algn="l" defTabSz="914400" rtl="0" eaLnBrk="1" latinLnBrk="0" hangingPunct="1">
      <a:defRPr kern="1200">
        <a:solidFill>
          <a:schemeClr val="tx1"/>
        </a:solidFill>
        <a:latin typeface="Arial" charset="0"/>
        <a:ea typeface="宋体" charset="-122"/>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4565" autoAdjust="0"/>
    <p:restoredTop sz="94660"/>
  </p:normalViewPr>
  <p:slideViewPr>
    <p:cSldViewPr>
      <p:cViewPr varScale="1">
        <p:scale>
          <a:sx n="112" d="100"/>
          <a:sy n="112" d="100"/>
        </p:scale>
        <p:origin x="1122" y="12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45FF88A4-DA15-44AE-9ACB-2C0F00349ACB}" type="datetimeFigureOut">
              <a:rPr lang="zh-CN" altLang="en-US"/>
              <a:pPr>
                <a:defRPr/>
              </a:pPr>
              <a:t>2022/3/4</a:t>
            </a:fld>
            <a:endParaRPr lang="zh-CN" altLang="en-US" dirty="0"/>
          </a:p>
        </p:txBody>
      </p:sp>
      <p:sp>
        <p:nvSpPr>
          <p:cNvPr id="4" name="页脚占位符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5" name="灯片编号占位符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DFEFF22-6FBB-4B82-B223-80991887E2F0}" type="slidenum">
              <a:rPr lang="zh-CN" altLang="en-US"/>
              <a:pPr>
                <a:defRPr/>
              </a:pPr>
              <a:t>‹#›</a:t>
            </a:fld>
            <a:endParaRPr lang="zh-CN" altLang="en-US" dirty="0"/>
          </a:p>
        </p:txBody>
      </p:sp>
    </p:spTree>
    <p:extLst>
      <p:ext uri="{BB962C8B-B14F-4D97-AF65-F5344CB8AC3E}">
        <p14:creationId xmlns:p14="http://schemas.microsoft.com/office/powerpoint/2010/main" val="162834960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D825422E-ADD0-4F91-A41D-C1A34FECA782}" type="datetimeFigureOut">
              <a:rPr lang="zh-CN" altLang="en-US"/>
              <a:pPr>
                <a:defRPr/>
              </a:pPr>
              <a:t>2022/3/4</a:t>
            </a:fld>
            <a:endParaRPr lang="zh-CN" altLang="en-US" dirty="0"/>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zh-CN" altLang="en-US" noProof="0"/>
          </a:p>
        </p:txBody>
      </p:sp>
      <p:sp>
        <p:nvSpPr>
          <p:cNvPr id="5" name="备注占位符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zh-TW" altLang="en-US" smtClean="0"/>
              <a:t>按一下此處編輯母版文本樣式</a:t>
            </a:r>
            <a:endParaRPr lang="zh-CN" altLang="en-US" smtClean="0"/>
          </a:p>
          <a:p>
            <a:pPr lvl="1"/>
            <a:r>
              <a:rPr lang="zh-CN" altLang="en-US" smtClean="0"/>
              <a:t>第二級</a:t>
            </a:r>
          </a:p>
          <a:p>
            <a:pPr lvl="2"/>
            <a:r>
              <a:rPr lang="zh-CN" altLang="en-US" smtClean="0"/>
              <a:t>第三級</a:t>
            </a:r>
          </a:p>
          <a:p>
            <a:pPr lvl="3"/>
            <a:r>
              <a:rPr lang="zh-CN" altLang="en-US" smtClean="0"/>
              <a:t>第四級</a:t>
            </a:r>
          </a:p>
          <a:p>
            <a:pPr lvl="4"/>
            <a:r>
              <a:rPr lang="zh-CN" altLang="en-US" smtClean="0"/>
              <a:t>第五級</a:t>
            </a:r>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FB4920C-7358-4336-83CC-4FE3C101A02B}" type="slidenum">
              <a:rPr lang="zh-CN" altLang="en-US"/>
              <a:pPr>
                <a:defRPr/>
              </a:pPr>
              <a:t>‹#›</a:t>
            </a:fld>
            <a:endParaRPr lang="zh-CN" altLang="en-US" dirty="0"/>
          </a:p>
        </p:txBody>
      </p:sp>
    </p:spTree>
    <p:extLst>
      <p:ext uri="{BB962C8B-B14F-4D97-AF65-F5344CB8AC3E}">
        <p14:creationId xmlns:p14="http://schemas.microsoft.com/office/powerpoint/2010/main" val="113808568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smtClean="0"/>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en-US" dirty="0"/>
          </a:p>
        </p:txBody>
      </p:sp>
      <p:sp>
        <p:nvSpPr>
          <p:cNvPr id="4" name="Date Placeholder 3"/>
          <p:cNvSpPr>
            <a:spLocks noGrp="1"/>
          </p:cNvSpPr>
          <p:nvPr>
            <p:ph type="dt" sz="half" idx="10"/>
          </p:nvPr>
        </p:nvSpPr>
        <p:spPr/>
        <p:txBody>
          <a:bodyPr/>
          <a:lstStyle/>
          <a:p>
            <a:pPr>
              <a:defRPr/>
            </a:pPr>
            <a:fld id="{7139B5F6-6126-490E-A5EC-A0B9504010A5}" type="datetimeFigureOut">
              <a:rPr lang="zh-CN" altLang="en-US" smtClean="0"/>
              <a:pPr>
                <a:defRPr/>
              </a:pPr>
              <a:t>2022/3/4</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9B65023B-6A3C-4EA3-AE66-5A6D6590E647}" type="slidenum">
              <a:rPr lang="zh-CN" altLang="en-US" smtClean="0"/>
              <a:pPr>
                <a:defRPr/>
              </a:pPr>
              <a:t>‹#›</a:t>
            </a:fld>
            <a:endParaRPr lang="zh-CN" altLang="en-US" dirty="0"/>
          </a:p>
        </p:txBody>
      </p:sp>
    </p:spTree>
    <p:extLst>
      <p:ext uri="{BB962C8B-B14F-4D97-AF65-F5344CB8AC3E}">
        <p14:creationId xmlns:p14="http://schemas.microsoft.com/office/powerpoint/2010/main" val="1154132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4090D6E-9A13-4644-A4C1-22BE64C39E05}" type="datetimeFigureOut">
              <a:rPr lang="zh-CN" altLang="en-US" smtClean="0"/>
              <a:pPr>
                <a:defRPr/>
              </a:pPr>
              <a:t>2022/3/4</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28684164-7E1A-40D4-8814-0A5BCF4E4CD3}" type="slidenum">
              <a:rPr lang="zh-CN" altLang="en-US" smtClean="0"/>
              <a:pPr>
                <a:defRPr/>
              </a:pPr>
              <a:t>‹#›</a:t>
            </a:fld>
            <a:endParaRPr lang="zh-CN" altLang="en-US" dirty="0"/>
          </a:p>
        </p:txBody>
      </p:sp>
    </p:spTree>
    <p:extLst>
      <p:ext uri="{BB962C8B-B14F-4D97-AF65-F5344CB8AC3E}">
        <p14:creationId xmlns:p14="http://schemas.microsoft.com/office/powerpoint/2010/main" val="41484227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DC8889E9-B0E2-4B6A-A1AD-98D2F671A2DE}" type="datetimeFigureOut">
              <a:rPr lang="zh-CN" altLang="en-US" smtClean="0"/>
              <a:pPr>
                <a:defRPr/>
              </a:pPr>
              <a:t>2022/3/4</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37211284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0E26566-709C-466C-A58E-888040DB09C0}" type="datetimeFigureOut">
              <a:rPr lang="zh-CN" altLang="en-US" smtClean="0"/>
              <a:pPr>
                <a:defRPr/>
              </a:pPr>
              <a:t>2022/3/4</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656D1800-9FCF-4317-920B-EE4D25C28943}" type="slidenum">
              <a:rPr lang="zh-CN" altLang="en-US" smtClean="0"/>
              <a:pPr>
                <a:defRPr/>
              </a:pPr>
              <a:t>‹#›</a:t>
            </a:fld>
            <a:endParaRPr lang="zh-CN" altLang="en-US" dirty="0"/>
          </a:p>
        </p:txBody>
      </p:sp>
    </p:spTree>
    <p:extLst>
      <p:ext uri="{BB962C8B-B14F-4D97-AF65-F5344CB8AC3E}">
        <p14:creationId xmlns:p14="http://schemas.microsoft.com/office/powerpoint/2010/main" val="20503427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p>
        </p:txBody>
      </p:sp>
      <p:sp>
        <p:nvSpPr>
          <p:cNvPr id="4" name="Date Placeholder 3"/>
          <p:cNvSpPr>
            <a:spLocks noGrp="1"/>
          </p:cNvSpPr>
          <p:nvPr>
            <p:ph type="dt" sz="half" idx="10"/>
          </p:nvPr>
        </p:nvSpPr>
        <p:spPr/>
        <p:txBody>
          <a:bodyPr/>
          <a:lstStyle/>
          <a:p>
            <a:pPr>
              <a:defRPr/>
            </a:pPr>
            <a:fld id="{086BCFBF-7E71-447B-87B1-D232EB2FAD6B}" type="datetimeFigureOut">
              <a:rPr lang="zh-CN" altLang="en-US" smtClean="0"/>
              <a:pPr>
                <a:defRPr/>
              </a:pPr>
              <a:t>2022/3/4</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7EEC1C10-A0E9-48D0-8E46-CD6986F599C9}" type="slidenum">
              <a:rPr lang="zh-CN" altLang="en-US" smtClean="0"/>
              <a:pPr>
                <a:defRPr/>
              </a:pPr>
              <a:t>‹#›</a:t>
            </a:fld>
            <a:endParaRPr lang="zh-CN" altLang="en-US" dirty="0"/>
          </a:p>
        </p:txBody>
      </p:sp>
    </p:spTree>
    <p:extLst>
      <p:ext uri="{BB962C8B-B14F-4D97-AF65-F5344CB8AC3E}">
        <p14:creationId xmlns:p14="http://schemas.microsoft.com/office/powerpoint/2010/main" val="30542545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Date Placeholder 4"/>
          <p:cNvSpPr>
            <a:spLocks noGrp="1"/>
          </p:cNvSpPr>
          <p:nvPr>
            <p:ph type="dt" sz="half" idx="10"/>
          </p:nvPr>
        </p:nvSpPr>
        <p:spPr/>
        <p:txBody>
          <a:bodyPr/>
          <a:lstStyle/>
          <a:p>
            <a:pPr>
              <a:defRPr/>
            </a:pPr>
            <a:fld id="{C4DFE745-25E9-41AF-92A2-C5E6FFDD60E1}" type="datetimeFigureOut">
              <a:rPr lang="zh-CN" altLang="en-US" smtClean="0"/>
              <a:pPr>
                <a:defRPr/>
              </a:pPr>
              <a:t>2022/3/4</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13E18E86-74EB-473B-91FB-AE4B23832EE1}" type="slidenum">
              <a:rPr lang="zh-CN" altLang="en-US" smtClean="0"/>
              <a:pPr>
                <a:defRPr/>
              </a:pPr>
              <a:t>‹#›</a:t>
            </a:fld>
            <a:endParaRPr lang="zh-CN" altLang="en-US" dirty="0"/>
          </a:p>
        </p:txBody>
      </p:sp>
    </p:spTree>
    <p:extLst>
      <p:ext uri="{BB962C8B-B14F-4D97-AF65-F5344CB8AC3E}">
        <p14:creationId xmlns:p14="http://schemas.microsoft.com/office/powerpoint/2010/main" val="21843648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7" name="Date Placeholder 6"/>
          <p:cNvSpPr>
            <a:spLocks noGrp="1"/>
          </p:cNvSpPr>
          <p:nvPr>
            <p:ph type="dt" sz="half" idx="10"/>
          </p:nvPr>
        </p:nvSpPr>
        <p:spPr/>
        <p:txBody>
          <a:bodyPr/>
          <a:lstStyle/>
          <a:p>
            <a:pPr>
              <a:defRPr/>
            </a:pPr>
            <a:fld id="{7AA40F68-E40F-4345-9A9A-3DD81DE60C73}" type="datetimeFigureOut">
              <a:rPr lang="zh-CN" altLang="en-US" smtClean="0"/>
              <a:pPr>
                <a:defRPr/>
              </a:pPr>
              <a:t>2022/3/4</a:t>
            </a:fld>
            <a:endParaRPr lang="zh-CN" altLang="en-US" dirty="0"/>
          </a:p>
        </p:txBody>
      </p:sp>
      <p:sp>
        <p:nvSpPr>
          <p:cNvPr id="8" name="Footer Placeholder 7"/>
          <p:cNvSpPr>
            <a:spLocks noGrp="1"/>
          </p:cNvSpPr>
          <p:nvPr>
            <p:ph type="ftr" sz="quarter" idx="11"/>
          </p:nvPr>
        </p:nvSpPr>
        <p:spPr/>
        <p:txBody>
          <a:bodyPr/>
          <a:lstStyle/>
          <a:p>
            <a:pPr>
              <a:defRPr/>
            </a:pPr>
            <a:endParaRPr lang="zh-CN" altLang="en-US"/>
          </a:p>
        </p:txBody>
      </p:sp>
      <p:sp>
        <p:nvSpPr>
          <p:cNvPr id="9" name="Slide Number Placeholder 8"/>
          <p:cNvSpPr>
            <a:spLocks noGrp="1"/>
          </p:cNvSpPr>
          <p:nvPr>
            <p:ph type="sldNum" sz="quarter" idx="12"/>
          </p:nvPr>
        </p:nvSpPr>
        <p:spPr/>
        <p:txBody>
          <a:bodyPr/>
          <a:lstStyle/>
          <a:p>
            <a:pPr>
              <a:defRPr/>
            </a:pPr>
            <a:fld id="{06416818-4404-48B1-B5E7-E8B275A34C49}" type="slidenum">
              <a:rPr lang="zh-CN" altLang="en-US" smtClean="0"/>
              <a:pPr>
                <a:defRPr/>
              </a:pPr>
              <a:t>‹#›</a:t>
            </a:fld>
            <a:endParaRPr lang="zh-CN" altLang="en-US" dirty="0"/>
          </a:p>
        </p:txBody>
      </p:sp>
    </p:spTree>
    <p:extLst>
      <p:ext uri="{BB962C8B-B14F-4D97-AF65-F5344CB8AC3E}">
        <p14:creationId xmlns:p14="http://schemas.microsoft.com/office/powerpoint/2010/main" val="23163434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Date Placeholder 2"/>
          <p:cNvSpPr>
            <a:spLocks noGrp="1"/>
          </p:cNvSpPr>
          <p:nvPr>
            <p:ph type="dt" sz="half" idx="10"/>
          </p:nvPr>
        </p:nvSpPr>
        <p:spPr/>
        <p:txBody>
          <a:bodyPr/>
          <a:lstStyle/>
          <a:p>
            <a:pPr>
              <a:defRPr/>
            </a:pPr>
            <a:fld id="{4A8EBF2B-C289-4CAE-9C5A-9C852E19519D}" type="datetimeFigureOut">
              <a:rPr lang="zh-CN" altLang="en-US" smtClean="0"/>
              <a:pPr>
                <a:defRPr/>
              </a:pPr>
              <a:t>2022/3/4</a:t>
            </a:fld>
            <a:endParaRPr lang="zh-CN" altLang="en-US" dirty="0"/>
          </a:p>
        </p:txBody>
      </p:sp>
      <p:sp>
        <p:nvSpPr>
          <p:cNvPr id="4" name="Footer Placeholder 3"/>
          <p:cNvSpPr>
            <a:spLocks noGrp="1"/>
          </p:cNvSpPr>
          <p:nvPr>
            <p:ph type="ftr" sz="quarter" idx="11"/>
          </p:nvPr>
        </p:nvSpPr>
        <p:spPr/>
        <p:txBody>
          <a:bodyPr/>
          <a:lstStyle/>
          <a:p>
            <a:pPr>
              <a:defRPr/>
            </a:pPr>
            <a:endParaRPr lang="zh-CN" altLang="en-US"/>
          </a:p>
        </p:txBody>
      </p:sp>
      <p:sp>
        <p:nvSpPr>
          <p:cNvPr id="5" name="Slide Number Placeholder 4"/>
          <p:cNvSpPr>
            <a:spLocks noGrp="1"/>
          </p:cNvSpPr>
          <p:nvPr>
            <p:ph type="sldNum" sz="quarter" idx="12"/>
          </p:nvPr>
        </p:nvSpPr>
        <p:spPr/>
        <p:txBody>
          <a:bodyPr/>
          <a:lstStyle/>
          <a:p>
            <a:pPr>
              <a:defRPr/>
            </a:pPr>
            <a:fld id="{66CA6B60-DC72-4131-94D4-FD3CAE94C680}" type="slidenum">
              <a:rPr lang="zh-CN" altLang="en-US" smtClean="0"/>
              <a:pPr>
                <a:defRPr/>
              </a:pPr>
              <a:t>‹#›</a:t>
            </a:fld>
            <a:endParaRPr lang="zh-CN" altLang="en-US" dirty="0"/>
          </a:p>
        </p:txBody>
      </p:sp>
    </p:spTree>
    <p:extLst>
      <p:ext uri="{BB962C8B-B14F-4D97-AF65-F5344CB8AC3E}">
        <p14:creationId xmlns:p14="http://schemas.microsoft.com/office/powerpoint/2010/main" val="4719246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10755167-7E1B-4E1E-BC04-503C5BF8BA2C}" type="datetimeFigureOut">
              <a:rPr lang="zh-CN" altLang="en-US" smtClean="0"/>
              <a:pPr>
                <a:defRPr/>
              </a:pPr>
              <a:t>2022/3/4</a:t>
            </a:fld>
            <a:endParaRPr lang="zh-CN" altLang="en-US" dirty="0"/>
          </a:p>
        </p:txBody>
      </p:sp>
      <p:sp>
        <p:nvSpPr>
          <p:cNvPr id="3" name="Footer Placeholder 2"/>
          <p:cNvSpPr>
            <a:spLocks noGrp="1"/>
          </p:cNvSpPr>
          <p:nvPr>
            <p:ph type="ftr" sz="quarter" idx="11"/>
          </p:nvPr>
        </p:nvSpPr>
        <p:spPr/>
        <p:txBody>
          <a:bodyPr/>
          <a:lstStyle/>
          <a:p>
            <a:pPr>
              <a:defRPr/>
            </a:pPr>
            <a:endParaRPr lang="zh-CN" altLang="en-US"/>
          </a:p>
        </p:txBody>
      </p:sp>
      <p:sp>
        <p:nvSpPr>
          <p:cNvPr id="4" name="Slide Number Placeholder 3"/>
          <p:cNvSpPr>
            <a:spLocks noGrp="1"/>
          </p:cNvSpPr>
          <p:nvPr>
            <p:ph type="sldNum" sz="quarter" idx="12"/>
          </p:nvPr>
        </p:nvSpPr>
        <p:spPr/>
        <p:txBody>
          <a:bodyPr/>
          <a:lstStyle/>
          <a:p>
            <a:pPr>
              <a:defRPr/>
            </a:pPr>
            <a:fld id="{DDA7F80B-CD6D-4911-8D5B-0E6E070FBD9E}" type="slidenum">
              <a:rPr lang="zh-CN" altLang="en-US" smtClean="0"/>
              <a:pPr>
                <a:defRPr/>
              </a:pPr>
              <a:t>‹#›</a:t>
            </a:fld>
            <a:endParaRPr lang="zh-CN" altLang="en-US" dirty="0"/>
          </a:p>
        </p:txBody>
      </p:sp>
    </p:spTree>
    <p:extLst>
      <p:ext uri="{BB962C8B-B14F-4D97-AF65-F5344CB8AC3E}">
        <p14:creationId xmlns:p14="http://schemas.microsoft.com/office/powerpoint/2010/main" val="9778986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A3417081-F110-4DC0-8744-20C5B5A16697}" type="datetimeFigureOut">
              <a:rPr lang="zh-CN" altLang="en-US" smtClean="0"/>
              <a:pPr>
                <a:defRPr/>
              </a:pPr>
              <a:t>2022/3/4</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84D4A510-9858-4138-9E0E-74180DAEC5EC}" type="slidenum">
              <a:rPr lang="zh-CN" altLang="en-US" smtClean="0"/>
              <a:pPr>
                <a:defRPr/>
              </a:pPr>
              <a:t>‹#›</a:t>
            </a:fld>
            <a:endParaRPr lang="zh-CN" altLang="en-US" dirty="0"/>
          </a:p>
        </p:txBody>
      </p:sp>
    </p:spTree>
    <p:extLst>
      <p:ext uri="{BB962C8B-B14F-4D97-AF65-F5344CB8AC3E}">
        <p14:creationId xmlns:p14="http://schemas.microsoft.com/office/powerpoint/2010/main" val="18360934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smtClean="0"/>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F5439424-2F4D-4107-8821-7DAB63618D84}" type="datetimeFigureOut">
              <a:rPr lang="zh-CN" altLang="en-US" smtClean="0"/>
              <a:pPr>
                <a:defRPr/>
              </a:pPr>
              <a:t>2022/3/4</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01BA6713-7E43-4DA7-88F4-4DB161994D6B}" type="slidenum">
              <a:rPr lang="zh-CN" altLang="en-US" smtClean="0"/>
              <a:pPr>
                <a:defRPr/>
              </a:pPr>
              <a:t>‹#›</a:t>
            </a:fld>
            <a:endParaRPr lang="zh-CN" altLang="en-US" dirty="0"/>
          </a:p>
        </p:txBody>
      </p:sp>
    </p:spTree>
    <p:extLst>
      <p:ext uri="{BB962C8B-B14F-4D97-AF65-F5344CB8AC3E}">
        <p14:creationId xmlns:p14="http://schemas.microsoft.com/office/powerpoint/2010/main" val="35317488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5">
                <a:lumMod val="50000"/>
              </a:schemeClr>
            </a:gs>
            <a:gs pos="48000">
              <a:schemeClr val="accent5">
                <a:lumMod val="50000"/>
              </a:schemeClr>
            </a:gs>
            <a:gs pos="69000">
              <a:schemeClr val="accent5">
                <a:lumMod val="50000"/>
              </a:schemeClr>
            </a:gs>
            <a:gs pos="97000">
              <a:schemeClr val="accent5">
                <a:lumMod val="50000"/>
              </a:schemeClr>
            </a:gs>
          </a:gsLst>
          <a:lin ang="27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DC8889E9-B0E2-4B6A-A1AD-98D2F671A2DE}" type="datetimeFigureOut">
              <a:rPr lang="zh-CN" altLang="en-US" smtClean="0"/>
              <a:pPr>
                <a:defRPr/>
              </a:pPr>
              <a:t>2022/3/4</a:t>
            </a:fld>
            <a:endParaRPr lang="zh-CN" altLang="en-US"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1688335863"/>
      </p:ext>
    </p:extLst>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申命記 </a:t>
            </a: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Deuteronomy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17:1-20】</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 </a:t>
            </a:r>
            <a:r>
              <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凡有殘疾，或有什麽惡病的牛羊，你都不可獻給耶和華你的　神，因爲這是耶和華你　神所憎惡的。</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zh-CN" altLang="en-US"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You shall not sacrifice to the Lord your God a bull or sheep which has any blemish or defect, for that is an abomination to the Lord your God.</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 </a:t>
            </a:r>
            <a:r>
              <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在你們中間，在耶和華你　神所賜你的諸城中，無論哪座城裏，若有人，或男或女，行耶和華你　神眼中看爲惡的事，違背了他的約，</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zh-CN" altLang="en-US"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If there is found among you, within any of your gates which the Lord your God gives you, a man or a woman who has been wicked in the sight of the Lord your God, in transgressing His covenant,</a:t>
            </a:r>
          </a:p>
        </p:txBody>
      </p:sp>
    </p:spTree>
    <p:extLst>
      <p:ext uri="{BB962C8B-B14F-4D97-AF65-F5344CB8AC3E}">
        <p14:creationId xmlns:p14="http://schemas.microsoft.com/office/powerpoint/2010/main" val="71631590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smtClean="0">
                <a:latin typeface="微软雅黑" panose="020B0503020204020204" pitchFamily="34" charset="-122"/>
                <a:ea typeface="微软雅黑" panose="020B0503020204020204" pitchFamily="34" charset="-122"/>
                <a:cs typeface="Calibri" panose="020F0502020204030204" pitchFamily="34" charset="0"/>
              </a:rPr>
              <a:t>申命記 </a:t>
            </a: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Deuteronomy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17:1-20】</a:t>
            </a:r>
          </a:p>
          <a:p>
            <a:pPr marL="0" indent="0" algn="just">
              <a:lnSpc>
                <a:spcPct val="100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19 </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存在他那裏；要平生誦讀，好學習敬畏耶和華他的　神，謹守遵行這律法書上的一切言語和這些律例，</a:t>
            </a: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it shall be with him, and he shall read it all the days of his life, that he may learn to fear the Lord his God and be careful to observe all the words of this law and these statutes,</a:t>
            </a:r>
          </a:p>
          <a:p>
            <a:pPr marL="0" indent="0" algn="just">
              <a:lnSpc>
                <a:spcPct val="100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20 </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免得他向弟兄心高氣傲，偏左偏右，離了這誡命。這樣，他和他的子孫，便可在以色列中、在國位上年長日久。</a:t>
            </a: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that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his heart may not be lifted above his brethren, that he may not turn aside from the commandment to the right hand or to the left, and that he may prolong his days in his kingdom, he and his children in the midst of Israel.</a:t>
            </a:r>
          </a:p>
        </p:txBody>
      </p:sp>
    </p:spTree>
    <p:extLst>
      <p:ext uri="{BB962C8B-B14F-4D97-AF65-F5344CB8AC3E}">
        <p14:creationId xmlns:p14="http://schemas.microsoft.com/office/powerpoint/2010/main" val="330896051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zh-CN" altLang="en-US" sz="3400" b="1" u="sng" kern="100" dirty="0" smtClean="0">
                <a:latin typeface="微软雅黑" panose="020B0503020204020204" pitchFamily="34" charset="-122"/>
                <a:ea typeface="微软雅黑" panose="020B0503020204020204" pitchFamily="34" charset="-122"/>
                <a:cs typeface="Calibri" panose="020F0502020204030204" pitchFamily="34" charset="0"/>
              </a:rPr>
              <a:t>經文簡述：</a:t>
            </a:r>
            <a:endParaRPr lang="en-US" altLang="zh-CN" sz="3400" b="1" u="sng"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1028700" lvl="1" indent="-571500" algn="just">
              <a:lnSpc>
                <a:spcPct val="112000"/>
              </a:lnSpc>
              <a:buAutoNum type="romanUcPeriod"/>
            </a:pP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所獻的祭物要純潔無瑕疵（第 </a:t>
            </a:r>
            <a:r>
              <a:rPr lang="en-US" altLang="zh-CN" sz="3400" b="1" kern="100" dirty="0" smtClean="0">
                <a:latin typeface="微软雅黑" panose="020B0503020204020204" pitchFamily="34" charset="-122"/>
                <a:ea typeface="微软雅黑" panose="020B0503020204020204" pitchFamily="34" charset="-122"/>
                <a:cs typeface="Calibri" panose="020F0502020204030204" pitchFamily="34" charset="0"/>
              </a:rPr>
              <a:t>1 </a:t>
            </a: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節）</a:t>
            </a:r>
            <a:endParaRPr lang="en-US" altLang="zh-CN" sz="34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1028700" lvl="1" indent="-571500" algn="just">
              <a:lnSpc>
                <a:spcPct val="112000"/>
              </a:lnSpc>
              <a:buAutoNum type="romanUcPeriod"/>
            </a:pPr>
            <a:endParaRPr lang="zh-CN" altLang="en-US" sz="3400" b="1" kern="100" dirty="0">
              <a:latin typeface="微软雅黑" panose="020B0503020204020204" pitchFamily="34" charset="-122"/>
              <a:ea typeface="微软雅黑" panose="020B0503020204020204" pitchFamily="34" charset="-122"/>
              <a:cs typeface="Calibri" panose="020F0502020204030204" pitchFamily="34" charset="0"/>
            </a:endParaRPr>
          </a:p>
          <a:p>
            <a:pPr marL="1028700" lvl="1" indent="-571500" algn="just">
              <a:lnSpc>
                <a:spcPct val="112000"/>
              </a:lnSpc>
              <a:buAutoNum type="romanUcPeriod" startAt="2"/>
            </a:pP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拜偶像的要嚴懲（第 </a:t>
            </a:r>
            <a:r>
              <a:rPr lang="en-US" altLang="zh-CN" sz="3400" b="1" kern="100" dirty="0" smtClean="0">
                <a:latin typeface="微软雅黑" panose="020B0503020204020204" pitchFamily="34" charset="-122"/>
                <a:ea typeface="微软雅黑" panose="020B0503020204020204" pitchFamily="34" charset="-122"/>
                <a:cs typeface="Calibri" panose="020F0502020204030204" pitchFamily="34" charset="0"/>
              </a:rPr>
              <a:t>2-7 </a:t>
            </a: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節）</a:t>
            </a:r>
            <a:endParaRPr lang="en-US" altLang="zh-CN" sz="34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1028700" lvl="1" indent="-571500" algn="just">
              <a:lnSpc>
                <a:spcPct val="112000"/>
              </a:lnSpc>
              <a:buAutoNum type="romanUcPeriod" startAt="2"/>
            </a:pPr>
            <a:endParaRPr lang="zh-CN" altLang="en-US" sz="3400" b="1" kern="100" dirty="0">
              <a:latin typeface="微软雅黑" panose="020B0503020204020204" pitchFamily="34" charset="-122"/>
              <a:ea typeface="微软雅黑" panose="020B0503020204020204" pitchFamily="34" charset="-122"/>
              <a:cs typeface="Calibri" panose="020F0502020204030204" pitchFamily="34" charset="0"/>
            </a:endParaRPr>
          </a:p>
          <a:p>
            <a:pPr marL="1028700" lvl="1" indent="-571500" algn="just">
              <a:lnSpc>
                <a:spcPct val="112000"/>
              </a:lnSpc>
              <a:buAutoNum type="romanUcPeriod" startAt="3"/>
            </a:pP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 地方法庭若遇難斷的案件，要上訴至大公會（第 </a:t>
            </a:r>
            <a:r>
              <a:rPr lang="en-US" altLang="zh-CN" sz="3400" b="1" kern="100" dirty="0" smtClean="0">
                <a:latin typeface="微软雅黑" panose="020B0503020204020204" pitchFamily="34" charset="-122"/>
                <a:ea typeface="微软雅黑" panose="020B0503020204020204" pitchFamily="34" charset="-122"/>
                <a:cs typeface="Calibri" panose="020F0502020204030204" pitchFamily="34" charset="0"/>
              </a:rPr>
              <a:t>8-13 </a:t>
            </a: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節）</a:t>
            </a:r>
            <a:endParaRPr lang="en-US" altLang="zh-CN" sz="34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1028700" lvl="1" indent="-571500" algn="just">
              <a:lnSpc>
                <a:spcPct val="112000"/>
              </a:lnSpc>
              <a:buAutoNum type="romanUcPeriod" startAt="3"/>
            </a:pPr>
            <a:endParaRPr lang="zh-CN" altLang="en-US" sz="3400" b="1" kern="100" dirty="0">
              <a:latin typeface="微软雅黑" panose="020B0503020204020204" pitchFamily="34" charset="-122"/>
              <a:ea typeface="微软雅黑" panose="020B0503020204020204" pitchFamily="34" charset="-122"/>
              <a:cs typeface="Calibri" panose="020F0502020204030204" pitchFamily="34" charset="0"/>
            </a:endParaRPr>
          </a:p>
          <a:p>
            <a:pPr marL="457200" lvl="1" indent="0" algn="just">
              <a:lnSpc>
                <a:spcPct val="112000"/>
              </a:lnSpc>
              <a:buNone/>
            </a:pPr>
            <a:r>
              <a:rPr lang="en-US" altLang="zh-CN" sz="3400" b="1" kern="100" dirty="0">
                <a:latin typeface="微软雅黑" panose="020B0503020204020204" pitchFamily="34" charset="-122"/>
                <a:ea typeface="微软雅黑" panose="020B0503020204020204" pitchFamily="34" charset="-122"/>
                <a:cs typeface="Calibri" panose="020F0502020204030204" pitchFamily="34" charset="0"/>
              </a:rPr>
              <a:t>IV</a:t>
            </a:r>
            <a:r>
              <a:rPr lang="en-US" altLang="zh-CN" sz="3400" b="1" kern="100" dirty="0" smtClean="0">
                <a:latin typeface="微软雅黑" panose="020B0503020204020204" pitchFamily="34" charset="-122"/>
                <a:ea typeface="微软雅黑" panose="020B0503020204020204" pitchFamily="34" charset="-122"/>
                <a:cs typeface="Calibri" panose="020F0502020204030204" pitchFamily="34" charset="0"/>
              </a:rPr>
              <a:t>. </a:t>
            </a: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要立神所揀選的人爲王；王的責任（第</a:t>
            </a:r>
            <a:r>
              <a:rPr lang="en-US" altLang="zh-CN" sz="3400" b="1" kern="100" dirty="0" smtClean="0">
                <a:latin typeface="微软雅黑" panose="020B0503020204020204" pitchFamily="34" charset="-122"/>
                <a:ea typeface="微软雅黑" panose="020B0503020204020204" pitchFamily="34" charset="-122"/>
                <a:cs typeface="Calibri" panose="020F0502020204030204" pitchFamily="34" charset="0"/>
              </a:rPr>
              <a:t>14 </a:t>
            </a: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節等）</a:t>
            </a:r>
            <a:endParaRPr lang="zh-CN" altLang="en-US" sz="3400" b="1" kern="100" dirty="0">
              <a:latin typeface="微软雅黑" panose="020B0503020204020204" pitchFamily="34" charset="-122"/>
              <a:ea typeface="微软雅黑" panose="020B0503020204020204" pitchFamily="34" charset="-122"/>
              <a:cs typeface="Calibri" panose="020F0502020204030204" pitchFamily="34" charset="0"/>
            </a:endParaRPr>
          </a:p>
          <a:p>
            <a:pPr marL="457200" lvl="1" indent="0" algn="just">
              <a:lnSpc>
                <a:spcPct val="112000"/>
              </a:lnSpc>
              <a:buNone/>
            </a:pPr>
            <a:endParaRPr lang="en-US" altLang="zh-CN" sz="34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41344166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zh-CN" altLang="en-US" sz="3400" b="1" u="sng" kern="100" dirty="0" smtClean="0">
                <a:latin typeface="微软雅黑" panose="020B0503020204020204" pitchFamily="34" charset="-122"/>
                <a:ea typeface="微软雅黑" panose="020B0503020204020204" pitchFamily="34" charset="-122"/>
                <a:cs typeface="Calibri" panose="020F0502020204030204" pitchFamily="34" charset="0"/>
              </a:rPr>
              <a:t>神對所獻之物的要求</a:t>
            </a:r>
            <a:endParaRPr lang="en-US" altLang="zh-CN" sz="3400" b="1" u="sng"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zh-CN" altLang="en-US" sz="3400" b="1" u="sng"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	無瑕疵</a:t>
            </a:r>
            <a:endParaRPr lang="en-US" altLang="zh-CN" sz="34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zh-CN" altLang="en-US" sz="34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	出于順服之心所獻</a:t>
            </a:r>
            <a:endParaRPr lang="en-US" altLang="zh-CN" sz="34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zh-CN" altLang="en-US" sz="34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	出于愛神之心所獻（心之歸屬）</a:t>
            </a:r>
            <a:endParaRPr lang="zh-CN" altLang="en-US" sz="34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4069287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zh-CN" altLang="en-US" sz="3400" b="1" u="sng" kern="100" dirty="0" smtClean="0">
                <a:latin typeface="微软雅黑" panose="020B0503020204020204" pitchFamily="34" charset="-122"/>
                <a:ea typeface="微软雅黑" panose="020B0503020204020204" pitchFamily="34" charset="-122"/>
                <a:cs typeface="Calibri" panose="020F0502020204030204" pitchFamily="34" charset="0"/>
              </a:rPr>
              <a:t>拜偶像之人要被嚴懲</a:t>
            </a:r>
          </a:p>
          <a:p>
            <a:pPr marL="0" indent="0" algn="just">
              <a:lnSpc>
                <a:spcPct val="112000"/>
              </a:lnSpc>
              <a:buNone/>
            </a:pP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	引誘人拜偶像的人要被嚴懲</a:t>
            </a:r>
            <a:endParaRPr lang="en-US" altLang="zh-CN" sz="34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zh-CN" altLang="en-US" sz="8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	因被引誘而去拜偶像之人也要被嚴懲</a:t>
            </a:r>
            <a:endParaRPr lang="en-US" altLang="zh-CN" sz="34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zh-CN" altLang="en-US" sz="8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	對拜偶像之罪的判定要謹慎</a:t>
            </a:r>
            <a:endParaRPr lang="en-US" altLang="zh-CN" sz="34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zh-CN" altLang="en-US" sz="8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	被世人普遍接受幷奉行的迷信崇拜行爲，均爲拜偶像之大罪</a:t>
            </a:r>
            <a:endParaRPr lang="en-US" altLang="zh-CN" sz="34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zh-CN" altLang="en-US" sz="8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悖逆神就是拜偶像</a:t>
            </a:r>
          </a:p>
          <a:p>
            <a:pPr marL="0" indent="0" algn="just">
              <a:lnSpc>
                <a:spcPct val="112000"/>
              </a:lnSpc>
              <a:buNone/>
            </a:pPr>
            <a:endParaRPr lang="zh-CN" altLang="en-US" sz="34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56544047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zh-CN" altLang="en-US" sz="3400" b="1" u="sng" kern="100" dirty="0" smtClean="0">
                <a:latin typeface="微软雅黑" panose="020B0503020204020204" pitchFamily="34" charset="-122"/>
                <a:ea typeface="微软雅黑" panose="020B0503020204020204" pitchFamily="34" charset="-122"/>
                <a:cs typeface="Calibri" panose="020F0502020204030204" pitchFamily="34" charset="0"/>
              </a:rPr>
              <a:t>對設立君王</a:t>
            </a:r>
            <a:r>
              <a:rPr lang="zh-CN" altLang="en-US" sz="3400" b="1" u="sng" kern="100" dirty="0">
                <a:latin typeface="微软雅黑" panose="020B0503020204020204" pitchFamily="34" charset="-122"/>
                <a:ea typeface="微软雅黑" panose="020B0503020204020204" pitchFamily="34" charset="-122"/>
                <a:cs typeface="Calibri" panose="020F0502020204030204" pitchFamily="34" charset="0"/>
              </a:rPr>
              <a:t>的要求</a:t>
            </a:r>
          </a:p>
          <a:p>
            <a:pPr marL="0" indent="0" algn="just">
              <a:lnSpc>
                <a:spcPct val="112000"/>
              </a:lnSpc>
              <a:buNone/>
            </a:pP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	神許可選民立王，但幷不是神喜悅選民立王</a:t>
            </a:r>
          </a:p>
          <a:p>
            <a:pPr marL="0" indent="0" algn="just">
              <a:lnSpc>
                <a:spcPct val="112000"/>
              </a:lnSpc>
              <a:buNone/>
            </a:pP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	求神的心意，將神所揀選的人立爲王</a:t>
            </a:r>
          </a:p>
          <a:p>
            <a:pPr marL="0" indent="0" algn="just">
              <a:lnSpc>
                <a:spcPct val="112000"/>
              </a:lnSpc>
              <a:buNone/>
            </a:pP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	不可立外邦人爲王</a:t>
            </a:r>
          </a:p>
          <a:p>
            <a:pPr marL="0" indent="0" algn="just">
              <a:lnSpc>
                <a:spcPct val="112000"/>
              </a:lnSpc>
              <a:buNone/>
            </a:pP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	君王要遠離誘惑試探</a:t>
            </a:r>
          </a:p>
          <a:p>
            <a:pPr marL="0" indent="0" algn="just">
              <a:lnSpc>
                <a:spcPct val="112000"/>
              </a:lnSpc>
              <a:buNone/>
            </a:pP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	君王要要謹守神的律法</a:t>
            </a:r>
          </a:p>
          <a:p>
            <a:pPr marL="0" indent="0" algn="just">
              <a:lnSpc>
                <a:spcPct val="112000"/>
              </a:lnSpc>
              <a:buNone/>
            </a:pP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君王要敬畏神</a:t>
            </a:r>
          </a:p>
          <a:p>
            <a:pPr marL="0" indent="0" algn="just">
              <a:lnSpc>
                <a:spcPct val="112000"/>
              </a:lnSpc>
              <a:buNone/>
            </a:pPr>
            <a:endParaRPr lang="zh-CN" altLang="en-US" sz="34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03538797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3000"/>
              </a:lnSpc>
              <a:spcAft>
                <a:spcPts val="0"/>
              </a:spcAft>
              <a:buNone/>
            </a:pPr>
            <a:r>
              <a:rPr lang="zh-CN" altLang="en-US" sz="3000" b="1" u="sng" kern="100" dirty="0" smtClean="0">
                <a:latin typeface="微软雅黑" panose="020B0503020204020204" pitchFamily="34" charset="-122"/>
                <a:ea typeface="微软雅黑" panose="020B0503020204020204" pitchFamily="34" charset="-122"/>
                <a:cs typeface="Calibri" panose="020F0502020204030204" pitchFamily="34" charset="0"/>
              </a:rPr>
              <a:t>分享討論</a:t>
            </a:r>
            <a:endPar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3000"/>
              </a:lnSpc>
              <a:spcAft>
                <a:spcPts val="0"/>
              </a:spcAft>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1)	</a:t>
            </a: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結合</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撒母耳記上</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15</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章</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神廢弃掃羅王”，根據</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申命記</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17</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章</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，討論掃羅王因何被神廢弃？給我們帶來怎樣的</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提醒？</a:t>
            </a:r>
          </a:p>
          <a:p>
            <a:pPr marL="0" indent="0" algn="just">
              <a:lnSpc>
                <a:spcPct val="113000"/>
              </a:lnSpc>
              <a:spcAft>
                <a:spcPts val="0"/>
              </a:spcAft>
              <a:buNone/>
            </a:pPr>
            <a:endParaRPr lang="zh-CN" altLang="en-US"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3000"/>
              </a:lnSpc>
              <a:spcAft>
                <a:spcPts val="0"/>
              </a:spcAft>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2)	</a:t>
            </a: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對比神對設立君王的要求，和當今世人對擁立領袖的要求有何不同？這些不同給世界帶來怎樣的後果？</a:t>
            </a:r>
            <a:endParaRPr lang="zh-CN" altLang="en-US"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48951389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申命記 </a:t>
            </a: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Deuteronomy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17:1-20】</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 </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去侍奉敬拜別神，或拜日頭，或拜月亮，或拜天象，是主不曾吩咐的，</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who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has gone and served other gods and worshiped them, either the sun or moon or any of the host of heaven, which I have not commanded,</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4 </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有人告訴你，你也聽見了，就要細細地探聽；果然是真，准有這可憎惡的事行在以色列中，</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it is told you, and you hear of it, then you shall inquire diligently. And if it is indeed true and certain that such an abomination has been committed in Israel,</a:t>
            </a:r>
          </a:p>
        </p:txBody>
      </p:sp>
    </p:spTree>
    <p:extLst>
      <p:ext uri="{BB962C8B-B14F-4D97-AF65-F5344CB8AC3E}">
        <p14:creationId xmlns:p14="http://schemas.microsoft.com/office/powerpoint/2010/main" val="246870834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申命記 </a:t>
            </a: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Deuteronomy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17:1-20】</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5 </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你就要將行這惡事的男人或女人拉到城門外，用石頭將他打死。</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you shall bring out to your gates that man or woman who has committed that wicked thing, and shall stone to death that man or woman with stones.</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6 </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要憑兩三個人的口作見證，將那當死的人治死；不可憑一個人的口作見證將他治死。</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Whoever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is deserving of death shall be put to death on the testimony of two or three witnesses; he shall not be put to death on the testimony of one witness.</a:t>
            </a:r>
          </a:p>
        </p:txBody>
      </p:sp>
    </p:spTree>
    <p:extLst>
      <p:ext uri="{BB962C8B-B14F-4D97-AF65-F5344CB8AC3E}">
        <p14:creationId xmlns:p14="http://schemas.microsoft.com/office/powerpoint/2010/main" val="140091249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b="1" u="sng" kern="100" dirty="0" smtClean="0">
                <a:latin typeface="微软雅黑" panose="020B0503020204020204" pitchFamily="34" charset="-122"/>
                <a:ea typeface="微软雅黑" panose="020B0503020204020204" pitchFamily="34" charset="-122"/>
                <a:cs typeface="Calibri" panose="020F0502020204030204" pitchFamily="34" charset="0"/>
              </a:rPr>
              <a:t>申命記 </a:t>
            </a:r>
            <a:r>
              <a:rPr lang="en-US" altLang="zh-CN" b="1" u="sng" kern="100" dirty="0" smtClean="0">
                <a:latin typeface="微软雅黑" panose="020B0503020204020204" pitchFamily="34" charset="-122"/>
                <a:ea typeface="微软雅黑" panose="020B0503020204020204" pitchFamily="34" charset="-122"/>
                <a:cs typeface="Calibri" panose="020F0502020204030204" pitchFamily="34" charset="0"/>
              </a:rPr>
              <a:t>Deuteronomy </a:t>
            </a:r>
            <a:r>
              <a:rPr lang="en-US" altLang="zh-CN" b="1" u="sng" kern="100" dirty="0">
                <a:latin typeface="微软雅黑" panose="020B0503020204020204" pitchFamily="34" charset="-122"/>
                <a:ea typeface="微软雅黑" panose="020B0503020204020204" pitchFamily="34" charset="-122"/>
                <a:cs typeface="Calibri" panose="020F0502020204030204" pitchFamily="34" charset="0"/>
              </a:rPr>
              <a:t>17:1-20】</a:t>
            </a:r>
          </a:p>
          <a:p>
            <a:pPr marL="0" indent="0" algn="just">
              <a:lnSpc>
                <a:spcPct val="100000"/>
              </a:lnSpc>
              <a:buNone/>
            </a:pPr>
            <a:r>
              <a:rPr lang="en-US" altLang="zh-CN"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7 </a:t>
            </a:r>
            <a:r>
              <a:rPr lang="zh-CN" altLang="en-US"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見證人要先下手，然後衆民也下手將他治死。這樣，就把那惡從你們中間除掉。</a:t>
            </a: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The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hands of the witnesses shall be the first against him to put him to death, and afterward the hands of all the people. So you shall put away the evil from among you.</a:t>
            </a:r>
          </a:p>
          <a:p>
            <a:pPr marL="0" indent="0" algn="just">
              <a:lnSpc>
                <a:spcPct val="100000"/>
              </a:lnSpc>
              <a:buNone/>
            </a:pPr>
            <a:r>
              <a:rPr lang="en-US" altLang="zh-CN"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8 </a:t>
            </a:r>
            <a:r>
              <a:rPr lang="en-US" altLang="zh-CN"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zh-CN" altLang="en-US"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你城中若起了爭訟的事，或因流血，或因爭競，或因毆打，是你難斷的案件，你就當起來，往耶和華你　神所選擇的地方，</a:t>
            </a:r>
            <a:r>
              <a:rPr lang="zh-CN" altLang="en-US"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If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a matter arises which is too hard for you to judge, between degrees of guilt for bloodshed, between one judgment or another, or between one punishment or another, matters of controversy within your gates, then you shall arise and go up to the place which the Lord your God chooses.</a:t>
            </a:r>
          </a:p>
        </p:txBody>
      </p:sp>
    </p:spTree>
    <p:extLst>
      <p:ext uri="{BB962C8B-B14F-4D97-AF65-F5344CB8AC3E}">
        <p14:creationId xmlns:p14="http://schemas.microsoft.com/office/powerpoint/2010/main" val="304804268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申命記 </a:t>
            </a: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Deuteronomy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17:1-20】</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9 </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去見祭司利未人，幷當時的審判官，求問他們，他們必將判語指示你。</a:t>
            </a: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you shall come to the priests, the Levites, and to the judge there in those days, and inquire of them; they shall pronounce upon you the sentence of judgment.</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10 </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他們在耶和華所選擇的地方指示你的判語，你必照著他們所指教你的一切話謹守遵行。</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You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shall do according to the sentence which they pronounce upon you in that place which the Lord chooses. And you shall be careful to do according to all that they order you.</a:t>
            </a:r>
          </a:p>
        </p:txBody>
      </p:sp>
    </p:spTree>
    <p:extLst>
      <p:ext uri="{BB962C8B-B14F-4D97-AF65-F5344CB8AC3E}">
        <p14:creationId xmlns:p14="http://schemas.microsoft.com/office/powerpoint/2010/main" val="28185868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申命記 </a:t>
            </a: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Deuteronomy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17:1-20】</a:t>
            </a:r>
          </a:p>
          <a:p>
            <a:pPr marL="0" indent="0" algn="just">
              <a:lnSpc>
                <a:spcPct val="100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11 </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要按他們所指教你的律法，照他們所斷定的去行，他們所指示你的判語，你不可偏離左右。</a:t>
            </a: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According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to the sentence of the law in which they instruct you, according to the judgment which they tell you, you shall do; you shall not turn aside to the right hand or to the left from the sentence which they pronounce upon you.</a:t>
            </a:r>
          </a:p>
          <a:p>
            <a:pPr marL="0" indent="0" algn="just">
              <a:lnSpc>
                <a:spcPct val="100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12 </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若有人擅敢不聽從那侍立在耶和華你　神面前的祭司，或不聽從審判官，那人就必治死。這樣，便將那惡從以色列中除掉。</a:t>
            </a:r>
            <a:r>
              <a:rPr lang="en-US" altLang="zh-CN" sz="2600" b="1" kern="100" dirty="0" smtClean="0">
                <a:latin typeface="微软雅黑" panose="020B0503020204020204" pitchFamily="34" charset="-122"/>
                <a:ea typeface="微软雅黑" panose="020B0503020204020204" pitchFamily="34" charset="-122"/>
                <a:cs typeface="Calibri" panose="020F0502020204030204" pitchFamily="34" charset="0"/>
              </a:rPr>
              <a:t>Now </a:t>
            </a:r>
            <a:r>
              <a:rPr lang="en-US" altLang="zh-CN" sz="2600" b="1" kern="100" dirty="0">
                <a:latin typeface="微软雅黑" panose="020B0503020204020204" pitchFamily="34" charset="-122"/>
                <a:ea typeface="微软雅黑" panose="020B0503020204020204" pitchFamily="34" charset="-122"/>
                <a:cs typeface="Calibri" panose="020F0502020204030204" pitchFamily="34" charset="0"/>
              </a:rPr>
              <a:t>the man who acts presumptuously and will not heed the priest who stands to minister there before the Lord your God, or the judge, that man shall die. </a:t>
            </a:r>
            <a:r>
              <a:rPr lang="en-US" altLang="zh-CN" sz="2600" b="1" kern="100" dirty="0">
                <a:latin typeface="微软雅黑" panose="020B0503020204020204" pitchFamily="34" charset="-122"/>
                <a:ea typeface="微软雅黑" panose="020B0503020204020204" pitchFamily="34" charset="-122"/>
                <a:cs typeface="Calibri" panose="020F0502020204030204" pitchFamily="34" charset="0"/>
              </a:rPr>
              <a:t>So you shall put away the evil from Israel.</a:t>
            </a:r>
          </a:p>
        </p:txBody>
      </p:sp>
    </p:spTree>
    <p:extLst>
      <p:ext uri="{BB962C8B-B14F-4D97-AF65-F5344CB8AC3E}">
        <p14:creationId xmlns:p14="http://schemas.microsoft.com/office/powerpoint/2010/main" val="179205052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申命記 </a:t>
            </a: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Deuteronomy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17:1-20】</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13 </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衆百姓都要聽見害怕，不再擅敢行事。” </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all the people shall hear and fear, and no longer act presumptuously.</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14 </a:t>
            </a:r>
            <a:r>
              <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到了耶和華你　神所賜你的地，得了那地居住的時候，若說：‘我要立王治理我，像四圍的國一樣。’</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When you come to the land which the Lord your God is giving you, and possess it and dwell in it, and say, ‘I will set a king over me like all the nations that are around me,’</a:t>
            </a:r>
          </a:p>
        </p:txBody>
      </p:sp>
    </p:spTree>
    <p:extLst>
      <p:ext uri="{BB962C8B-B14F-4D97-AF65-F5344CB8AC3E}">
        <p14:creationId xmlns:p14="http://schemas.microsoft.com/office/powerpoint/2010/main" val="173862306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申命記 </a:t>
            </a: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Deuteronomy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17:1-20】</a:t>
            </a:r>
          </a:p>
          <a:p>
            <a:pPr marL="0" indent="0" algn="just">
              <a:lnSpc>
                <a:spcPct val="100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15 </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你總要立耶和華你　神所揀選的人爲王，必從你弟兄中立一人，不可立你弟兄以外的人爲王。</a:t>
            </a: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you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shall surely set a king over you whom the Lord your God chooses; one from among your brethren you shall set as king over you; you may not set a foreigner over you, who is not your brother.</a:t>
            </a:r>
          </a:p>
          <a:p>
            <a:pPr marL="0" indent="0" algn="just">
              <a:lnSpc>
                <a:spcPct val="100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16 </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只是王不可爲自己加添馬匹，也不可使百姓回埃及去，爲要加添他的馬匹，因耶和華曾吩咐你們說：‘不可再回那條路去。’</a:t>
            </a: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But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he shall not multiply horses for himself, nor cause the people to return to Egypt to multiply horses, for the Lord has said to you, ‘You shall not return that way again.’</a:t>
            </a:r>
          </a:p>
        </p:txBody>
      </p:sp>
    </p:spTree>
    <p:extLst>
      <p:ext uri="{BB962C8B-B14F-4D97-AF65-F5344CB8AC3E}">
        <p14:creationId xmlns:p14="http://schemas.microsoft.com/office/powerpoint/2010/main" val="417318200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申命記 </a:t>
            </a: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Deuteronomy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17:1-20】</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17 </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他也不可爲自己多立妃嬪，恐怕他的心偏邪；也不可爲自己多積金銀。</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Neither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shall he multiply wives for himself, lest his heart turn away; nor shall he greatly multiply silver and gold for himself.</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18 </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他登了國位，就要將祭司利未人面前的這律法書，爲自己抄錄一本，</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Also it shall be, when he sits on the throne of his kingdom, that he shall write for himself a copy of this law in a book, from the one before the priests, the Levites.</a:t>
            </a:r>
          </a:p>
        </p:txBody>
      </p:sp>
    </p:spTree>
    <p:extLst>
      <p:ext uri="{BB962C8B-B14F-4D97-AF65-F5344CB8AC3E}">
        <p14:creationId xmlns:p14="http://schemas.microsoft.com/office/powerpoint/2010/main" val="1236312777"/>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F46216B-77A9-411A-B9D3-5023FCB70208}"/>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Office Theme</Template>
  <TotalTime>14849</TotalTime>
  <Words>943</Words>
  <Application>Microsoft Office PowerPoint</Application>
  <PresentationFormat>全屏显示(4:3)</PresentationFormat>
  <Paragraphs>76</Paragraphs>
  <Slides>15</Slides>
  <Notes>0</Notes>
  <HiddenSlides>0</HiddenSlides>
  <MMClips>0</MMClips>
  <ScaleCrop>false</ScaleCrop>
  <HeadingPairs>
    <vt:vector size="6" baseType="variant">
      <vt:variant>
        <vt:lpstr>已用的字体</vt:lpstr>
      </vt:variant>
      <vt:variant>
        <vt:i4>6</vt:i4>
      </vt:variant>
      <vt:variant>
        <vt:lpstr>主题</vt:lpstr>
      </vt:variant>
      <vt:variant>
        <vt:i4>1</vt:i4>
      </vt:variant>
      <vt:variant>
        <vt:lpstr>幻灯片标题</vt:lpstr>
      </vt:variant>
      <vt:variant>
        <vt:i4>15</vt:i4>
      </vt:variant>
    </vt:vector>
  </HeadingPairs>
  <TitlesOfParts>
    <vt:vector size="22" baseType="lpstr">
      <vt:lpstr>新細明體</vt:lpstr>
      <vt:lpstr>宋体</vt:lpstr>
      <vt:lpstr>微软雅黑</vt:lpstr>
      <vt:lpstr>Arial</vt:lpstr>
      <vt:lpstr>Calibri</vt:lpstr>
      <vt:lpstr>Calibri Light</vt:lpstr>
      <vt:lpstr>Office Theme</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幻灯片 1</dc:title>
  <dc:creator>Windows 用户</dc:creator>
  <cp:lastModifiedBy>Barnabas Feng</cp:lastModifiedBy>
  <cp:revision>1440</cp:revision>
  <dcterms:created xsi:type="dcterms:W3CDTF">2014-02-25T17:54:08Z</dcterms:created>
  <dcterms:modified xsi:type="dcterms:W3CDTF">2022-03-04T22:41:07Z</dcterms:modified>
</cp:coreProperties>
</file>