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866" r:id="rId2"/>
    <p:sldId id="3078" r:id="rId3"/>
    <p:sldId id="3079" r:id="rId4"/>
    <p:sldId id="3080" r:id="rId5"/>
    <p:sldId id="3081" r:id="rId6"/>
    <p:sldId id="3082" r:id="rId7"/>
    <p:sldId id="3083" r:id="rId8"/>
    <p:sldId id="3084" r:id="rId9"/>
    <p:sldId id="3085" r:id="rId10"/>
    <p:sldId id="3086" r:id="rId11"/>
    <p:sldId id="3087" r:id="rId12"/>
    <p:sldId id="2916" r:id="rId13"/>
    <p:sldId id="2897" r:id="rId14"/>
    <p:sldId id="3037" r:id="rId15"/>
    <p:sldId id="3068" r:id="rId16"/>
    <p:sldId id="1098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65" autoAdjust="0"/>
    <p:restoredTop sz="94660"/>
  </p:normalViewPr>
  <p:slideViewPr>
    <p:cSldViewPr>
      <p:cViewPr varScale="1">
        <p:scale>
          <a:sx n="112" d="100"/>
          <a:sy n="112" d="100"/>
        </p:scale>
        <p:origin x="112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2022/3/11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祭司利未人和利未全支派，必在以色列中無份無業，他們所吃用的，就是獻給耶和華的火祭和一切所捐的。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priests, the Levites—all the tribe of Levi—shall have no part nor inheritance with Israel; they shall eat the offerings of the Lord made by fire, and His portion.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他們在弟兄中必沒有産業，耶和華是他們的産業，正如耶和華所應許他們的。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Therefore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shall have no inheritance among their brethren; the Lord is their inheritance, as He said to them.</a:t>
            </a:r>
          </a:p>
        </p:txBody>
      </p:sp>
    </p:spTree>
    <p:extLst>
      <p:ext uri="{BB962C8B-B14F-4D97-AF65-F5344CB8AC3E}">
        <p14:creationId xmlns:p14="http://schemas.microsoft.com/office/powerpoint/2010/main" val="7163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誰不聽他奉我名所說的話，我必討誰的罪。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it shall be that whoever will not hear My words, which He speaks in My name, I will require it of him.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若有先知擅敢托我的名說我所未曾吩咐他說的話，或是奉別神的名說話，那先知就必治死。’ 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But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prophet who presumes to speak a word in My name, which I have not commanded him to speak, or who speaks in the name of other gods, that prophet shall die.’</a:t>
            </a:r>
          </a:p>
        </p:txBody>
      </p:sp>
    </p:spTree>
    <p:extLst>
      <p:ext uri="{BB962C8B-B14F-4D97-AF65-F5344CB8AC3E}">
        <p14:creationId xmlns:p14="http://schemas.microsoft.com/office/powerpoint/2010/main" val="326177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你心裏若說：‘耶和華所未曾吩咐的話，我們怎能知道呢？’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if you say in your heart, ‘How shall we know the word which the Lord has not spoken?’—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先知托耶和華的名說話，所說的若不成就，也無效驗，這就是耶和華所未曾吩咐的，是那先知擅自說的，你不要怕他。” 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 prophet speaks in the name of the Lord, if the thing does not happen or come to pass, that is the thing which the Lord has not spoken; the prophet has spoken it presumptuously; you shall not be afraid of him.</a:t>
            </a:r>
          </a:p>
        </p:txBody>
      </p:sp>
    </p:spTree>
    <p:extLst>
      <p:ext uri="{BB962C8B-B14F-4D97-AF65-F5344CB8AC3E}">
        <p14:creationId xmlns:p14="http://schemas.microsoft.com/office/powerpoint/2010/main" val="415516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經文簡述：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利未人的供職和贍養（第 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1-8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重申要謹防外邦人拜偶像的惡俗（第 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9-14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應許將來的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先知（第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15-18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輕看預言（</a:t>
            </a: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 </a:t>
            </a:r>
            <a:r>
              <a:rPr lang="en-US" altLang="zh-CN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節）和擅自說預言的（第 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節），神的忿怒必臨到他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1028700" lvl="1" indent="-571500" algn="just">
              <a:lnSpc>
                <a:spcPct val="112000"/>
              </a:lnSpc>
              <a:buAutoNum type="romanUcPeriod"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如何分辯先知的真僞（第 </a:t>
            </a:r>
            <a:r>
              <a:rPr lang="en-US" altLang="zh-CN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21-22 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  <a:endParaRPr lang="en-US" altLang="zh-CN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4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專一服侍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神的人（利未人</a:t>
            </a: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沒有地上的産業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與神同享選民的獻奉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完全依賴神信靠神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專注侍奉神</a:t>
            </a: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9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不可</a:t>
            </a:r>
            <a:r>
              <a:rPr lang="zh-CN" altLang="en-US" sz="34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效法外邦人拜</a:t>
            </a: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偶像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不可效法外邦拜偶像的邪惡行爲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不可交</a:t>
            </a: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鬼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拜偶像，交鬼將招致上帝的刑罰 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44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真假先知</a:t>
            </a:r>
            <a:endParaRPr lang="en-US" altLang="zh-CN" sz="34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神會興起真先知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預表基督</a:t>
            </a:r>
            <a:endParaRPr lang="en-US" altLang="zh-CN" sz="34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4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提防假先知</a:t>
            </a:r>
          </a:p>
          <a:p>
            <a:pPr marL="0" indent="0" algn="just">
              <a:lnSpc>
                <a:spcPct val="112000"/>
              </a:lnSpc>
              <a:buNone/>
            </a:pPr>
            <a:endParaRPr lang="zh-CN" altLang="en-US" sz="34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38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30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分享討論</a:t>
            </a:r>
            <a:endParaRPr lang="en-US" altLang="zh-CN" sz="30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閱讀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以西結書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8-16》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《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以西結書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章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》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 “砌墻工人用灰抹墻（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）” 來比喻假先知的作爲。</a:t>
            </a: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討論分享：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假先知用來抹墻的“未泡透（的）灰”的屬靈含義指的是什麽？</a:t>
            </a:r>
            <a:endParaRPr lang="en-US" altLang="zh-CN" sz="3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3000"/>
              </a:lnSpc>
              <a:spcAft>
                <a:spcPts val="0"/>
              </a:spcAft>
              <a:buNone/>
            </a:pP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今天的世界乃至教會中有哪些教導，言論，思潮類似當年假先知用來“抹墻”的“未泡透（的）灰”？</a:t>
            </a:r>
            <a:endParaRPr lang="zh-CN" altLang="en-US" sz="3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祭司從百姓所當得的份乃是這樣：凡獻牛或羊爲祭的，要把前腿和兩腮幷脾胃給祭司。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this shall be the priest’s due from the people, from those who offer a sacrifice, whether it is bull or sheep: they shall give to the priest the shoulder, the cheeks, and the stomach.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初收的五穀、新酒和油，幷初剪的羊毛，也要給他。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firstfruits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of your grain and your new wine and your oil, and the first of the fleece of your sheep, you shall give him.</a:t>
            </a:r>
          </a:p>
        </p:txBody>
      </p:sp>
    </p:spTree>
    <p:extLst>
      <p:ext uri="{BB962C8B-B14F-4D97-AF65-F5344CB8AC3E}">
        <p14:creationId xmlns:p14="http://schemas.microsoft.com/office/powerpoint/2010/main" val="67203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因爲耶和華你的　神，從你各支派中將他揀選出來，使他和他子孫永遠奉耶和華的名侍立侍奉。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your God has chosen him out of all your tribes to stand to minister in the name of the Lord, him and his sons forever.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利未人，無論寄居在以色列中的哪一座城，若從那裏出來，一心願意到耶和華所選擇的地方，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if a Levite comes from any of your gates, from where he dwells among all Israel, and comes with all the desire of his mind to the place which the Lord chooses,</a:t>
            </a:r>
          </a:p>
        </p:txBody>
      </p:sp>
    </p:spTree>
    <p:extLst>
      <p:ext uri="{BB962C8B-B14F-4D97-AF65-F5344CB8AC3E}">
        <p14:creationId xmlns:p14="http://schemas.microsoft.com/office/powerpoint/2010/main" val="387346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就要奉耶和華他　神的名侍奉，像他衆弟兄利未人侍立在耶和華面前侍奉一樣。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may serve in the name of the Lord his God as all his brethren the Levites do, who stand there before the Lord.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除了他賣祖父産業所得的以外，還要得一份祭物與他們同吃。” 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have equal portions to eat, besides what comes from the sale of his inheritance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60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你到了耶和華你　神所賜之地，那些國民所行可憎惡的事，你不可學著行。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When you come into the land which the Lord your God is giving you, you shall not learn to follow the abominations of those nations.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你們中間不可有人使兒女經火，也不可有占卜的、觀兆的、用法術的、行邪術的、</a:t>
            </a:r>
            <a:r>
              <a:rPr lang="en-US" altLang="zh-CN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not be found among you anyone who makes his son or his daughter pass through the fire, or one who practices witchcraft, or a soothsayer, or one who interprets omens, or a sorcerer,</a:t>
            </a:r>
          </a:p>
        </p:txBody>
      </p:sp>
    </p:spTree>
    <p:extLst>
      <p:ext uri="{BB962C8B-B14F-4D97-AF65-F5344CB8AC3E}">
        <p14:creationId xmlns:p14="http://schemas.microsoft.com/office/powerpoint/2010/main" val="24822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用迷術的、交鬼的、行巫術的、過陰的。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one who conjures spells, or a medium, or a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spiritist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or one who calls up the dead.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凡行這些事的，都爲耶和華所憎惡，因那些國民行這可憎惡的事，所以耶和華你的　神將他們從你面前趕出。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all who do these things are an abomination to the Lord, and because of these abominations the Lord your God drives them out from before you.</a:t>
            </a:r>
          </a:p>
        </p:txBody>
      </p:sp>
    </p:spTree>
    <p:extLst>
      <p:ext uri="{BB962C8B-B14F-4D97-AF65-F5344CB8AC3E}">
        <p14:creationId xmlns:p14="http://schemas.microsoft.com/office/powerpoint/2010/main" val="8859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你要在耶和華你的　神面前作完全人。” 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You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be blameless before the Lord your God.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en-US" altLang="zh-CN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因你所要趕出的那些國民，都聽信觀兆的和占卜的；至于你，耶和華你的　神從來不許你這樣行。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these nations which you will dispossess listened to soothsayers and diviners; but as for you, the Lord your God has not appointed such for you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</a:t>
            </a:r>
            <a:endParaRPr lang="en-US" altLang="zh-CN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13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耶和華你的　神要從你們弟兄中間給你興起一位先知像我，你們要聽從他。</a:t>
            </a:r>
            <a:r>
              <a:rPr lang="zh-CN" altLang="en-US" sz="3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your God will raise up for you a Prophet like me from your midst, from your brethren. Him you shall hear,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正如你在何烈山大會的日子求耶和華你　神一切的話，說：‘求你不再叫我聽見耶和華我　神的聲音，也不再叫我看見這大火，免得我死亡。’</a:t>
            </a:r>
            <a:r>
              <a:rPr lang="en-US" altLang="zh-CN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according 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to all you desired of the Lord your God in </a:t>
            </a:r>
            <a:r>
              <a:rPr lang="en-US" altLang="zh-CN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Horeb</a:t>
            </a:r>
            <a:r>
              <a:rPr lang="en-US" altLang="zh-CN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in the day of the assembly, saying, ‘Let me not hear again the voice of the Lord my God, nor let me see this great fire anymore, lest I die.’</a:t>
            </a:r>
          </a:p>
        </p:txBody>
      </p:sp>
    </p:spTree>
    <p:extLst>
      <p:ext uri="{BB962C8B-B14F-4D97-AF65-F5344CB8AC3E}">
        <p14:creationId xmlns:p14="http://schemas.microsoft.com/office/powerpoint/2010/main" val="317189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18:1-22】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耶和華就對我說：‘他們所說的是。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the Lord said to me: ‘What they have spoken is good.</a:t>
            </a: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我必在他們弟兄中間，給他們興起一位先知像你。我要將當說的話傳給他；他要將我一切所吩咐的都傳給他們。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12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will raise up for them a Prophet like you from among their brethren, and will put My words in His mouth, and He shall speak to them all that I command Him.</a:t>
            </a:r>
          </a:p>
        </p:txBody>
      </p:sp>
    </p:spTree>
    <p:extLst>
      <p:ext uri="{BB962C8B-B14F-4D97-AF65-F5344CB8AC3E}">
        <p14:creationId xmlns:p14="http://schemas.microsoft.com/office/powerpoint/2010/main" val="200735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14869</TotalTime>
  <Words>980</Words>
  <Application>Microsoft Office PowerPoint</Application>
  <PresentationFormat>全屏显示(4:3)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1447</cp:revision>
  <dcterms:created xsi:type="dcterms:W3CDTF">2014-02-25T17:54:08Z</dcterms:created>
  <dcterms:modified xsi:type="dcterms:W3CDTF">2022-03-11T23:52:04Z</dcterms:modified>
</cp:coreProperties>
</file>