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2866" r:id="rId2"/>
    <p:sldId id="3088" r:id="rId3"/>
    <p:sldId id="3089" r:id="rId4"/>
    <p:sldId id="3090" r:id="rId5"/>
    <p:sldId id="3091" r:id="rId6"/>
    <p:sldId id="3092" r:id="rId7"/>
    <p:sldId id="3093" r:id="rId8"/>
    <p:sldId id="3094" r:id="rId9"/>
    <p:sldId id="3095" r:id="rId10"/>
    <p:sldId id="3096" r:id="rId11"/>
    <p:sldId id="3097" r:id="rId12"/>
    <p:sldId id="2916" r:id="rId13"/>
    <p:sldId id="2897" r:id="rId14"/>
    <p:sldId id="3037" r:id="rId15"/>
    <p:sldId id="3068" r:id="rId16"/>
    <p:sldId id="3098" r:id="rId17"/>
    <p:sldId id="1098"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65" autoAdjust="0"/>
    <p:restoredTop sz="94660"/>
  </p:normalViewPr>
  <p:slideViewPr>
    <p:cSldViewPr>
      <p:cViewPr varScale="1">
        <p:scale>
          <a:sx n="90" d="100"/>
          <a:sy n="90" d="100"/>
        </p:scale>
        <p:origin x="978"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2022/3/19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2022/3/19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2022/3/19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2022/3/19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2022/3/19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2022/3/19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2022/3/19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2022/3/19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2022/3/19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2022/3/19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2022/3/19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2022/3/19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2022/3/19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2022/3/19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Deuteronomy 19:1-21】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　神將列國之民剪除的時候，耶和華你　神也將他們的地賜給你，你接著住他們的城邑，幷他們的房屋，</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When the Lord your God has cut off the nations whose land the Lord your God is giving you, and you dispossess them and dwell in their cities and in their houses,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就要在耶和華你　神所賜你爲業的地上分定三座城。</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separate three cities for yourself in the midst of your land which the Lord your God is giving you to possess.</a:t>
            </a:r>
          </a:p>
        </p:txBody>
      </p:sp>
    </p:spTree>
    <p:extLst>
      <p:ext uri="{BB962C8B-B14F-4D97-AF65-F5344CB8AC3E}">
        <p14:creationId xmlns:p14="http://schemas.microsoft.com/office/powerpoint/2010/main" val="716315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Deuteronomy 19:1-21】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審判官要細細地查究，若見證人果然是作假見證的，以假見證陷害弟兄，</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the judges shall make careful inquiry, and indeed, if the witness is a false witness, who has testified falsely against his brother,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你們就要待他如同他想要待的弟兄。這樣，就把那惡從你們中間除掉。</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you shall do to him as he thought to have done to his brother; so you shall put away the evil from among you.</a:t>
            </a:r>
          </a:p>
        </p:txBody>
      </p:sp>
    </p:spTree>
    <p:extLst>
      <p:ext uri="{BB962C8B-B14F-4D97-AF65-F5344CB8AC3E}">
        <p14:creationId xmlns:p14="http://schemas.microsoft.com/office/powerpoint/2010/main" val="325314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Deuteronomy 19:1-21】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別人聽見都要害怕，就不敢在你們中間再行這樣的惡了。</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those who remain shall hear and fear, and hereafter they shall not again commit such evil among you.</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你眼不可顧惜，要以命償命，以眼還眼，以牙還牙，以手還手，以脚還脚。”</a:t>
            </a: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Your eye shall not pity: life shall be for life, eye for eye, tooth for tooth, hand for hand, foot for foot.</a:t>
            </a:r>
          </a:p>
        </p:txBody>
      </p:sp>
    </p:spTree>
    <p:extLst>
      <p:ext uri="{BB962C8B-B14F-4D97-AF65-F5344CB8AC3E}">
        <p14:creationId xmlns:p14="http://schemas.microsoft.com/office/powerpoint/2010/main" val="1583943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經文簡述：</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設立逃城的規定（申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19:1-13</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不可挪移地界（不可偷竊）（申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19:14</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不可作假見證（申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19:15-21</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4134416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逃城</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預備道路，要使通往逃城的路暢通</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所有人的逃城</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彰顯神的公義憐憫</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庇護過失殺人的人</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逃城的條例</a:t>
            </a:r>
          </a:p>
        </p:txBody>
      </p:sp>
    </p:spTree>
    <p:extLst>
      <p:ext uri="{BB962C8B-B14F-4D97-AF65-F5344CB8AC3E}">
        <p14:creationId xmlns:p14="http://schemas.microsoft.com/office/powerpoint/2010/main" val="140692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不可挪移地界（不可偷竊）（申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19:14</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人人都應當清楚自己的份</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人人都要滿足于自己的份</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不可侵犯別人的權益</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65440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不可作假見證</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站在神面前</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多名見證人</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審訊時要極爲謹慎（第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18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節）</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被告罪名成立所受的刑罰，要落在作假證的人頭上</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353879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”以眼還眼“（制止過度報復）</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“以眼還眼” 的公義伸張</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制止不對等補償</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4693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不以自己的份爲滿足的人會“挪移地界”。</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討論，人有哪些內心念頭和外在的行動是“挪移地界”的表現？分享自己曾有過的“挪移地界”的念頭或行爲。</a:t>
            </a:r>
          </a:p>
          <a:p>
            <a:pPr marL="0" indent="0" algn="just">
              <a:lnSpc>
                <a:spcPct val="113000"/>
              </a:lnSpc>
              <a:spcAft>
                <a:spcPts val="0"/>
              </a:spcAft>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000" b="1" kern="10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自己是否有過爲別人設立“逃城”的經歷？</a:t>
            </a:r>
          </a:p>
        </p:txBody>
      </p:sp>
    </p:spTree>
    <p:extLst>
      <p:ext uri="{BB962C8B-B14F-4D97-AF65-F5344CB8AC3E}">
        <p14:creationId xmlns:p14="http://schemas.microsoft.com/office/powerpoint/2010/main" val="2489513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Deuteronomy 19:1-21】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要將耶和華你　神使你承受爲業的地分爲三段，又要預備道路，使誤殺人的，都可以逃到那裏去。</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prepare roads for yourself, and divide into three parts the territory of your land which the Lord your God is giving you to inherit, that any manslayer may flee there.</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誤殺人的逃到那裏可以存活，定例乃是這樣：凡素無仇恨、無心殺了人的，</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this is the case of the manslayer who flees there, that he may live: Whoever kills his neighbor unintentionally, not having hated him in time past—</a:t>
            </a:r>
          </a:p>
        </p:txBody>
      </p:sp>
    </p:spTree>
    <p:extLst>
      <p:ext uri="{BB962C8B-B14F-4D97-AF65-F5344CB8AC3E}">
        <p14:creationId xmlns:p14="http://schemas.microsoft.com/office/powerpoint/2010/main" val="2256016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Deuteronomy 19:1-21】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就如人與鄰舍同入樹林砍伐樹木，手拿斧子一砍，本想砍下樹木，不料，斧頭脫了把，飛落在鄰舍身上，以致于死，這人逃到那些城的一座城，就可以存活；</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as when a man goes to the woods with his neighbor to cut timber, and his hand swings a stroke with the ax to cut down the tree, and the head slips from the handle and strikes his neighbor so that he dies—he shall flee to one of these cities and live;</a:t>
            </a:r>
          </a:p>
        </p:txBody>
      </p:sp>
    </p:spTree>
    <p:extLst>
      <p:ext uri="{BB962C8B-B14F-4D97-AF65-F5344CB8AC3E}">
        <p14:creationId xmlns:p14="http://schemas.microsoft.com/office/powerpoint/2010/main" val="1626934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Deuteronomy 19:1-21】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免得報血仇的，心中火熱追趕他，因路遠就追上將他殺死，其實他不該死，因爲他與被殺的素無仇恨。</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lest the avenger of blood, while his anger is hot, pursue the manslayer and overtake him, because the way is long, and kill him, though he was not deserving of death, since he had not hated the victim in time past.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所以我吩咐你說：要分定三座城。</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Therefore I command you, saying, ‘You shall separate three cities for yourself.’</a:t>
            </a:r>
          </a:p>
        </p:txBody>
      </p:sp>
    </p:spTree>
    <p:extLst>
      <p:ext uri="{BB962C8B-B14F-4D97-AF65-F5344CB8AC3E}">
        <p14:creationId xmlns:p14="http://schemas.microsoft.com/office/powerpoint/2010/main" val="4233565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19:1-21】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　神若照他向你列祖所起的誓，擴張你的境界，將所應許賜你列祖的地全然給你。</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if the Lord your God enlarges your territory, as He swore to your fathers, and gives you the land which He promised to give to your fathers,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你若謹守遵行我今日所吩咐的這一切誡命，愛耶和華你的　神，常常遵行他的道，就要在這三座城之外，再添三座城，</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if you keep all these commandments and do them, which I command you today, to love the Lord your God and to walk always in His ways, then you shall add three more cities for yourself besides these three,</a:t>
            </a:r>
          </a:p>
        </p:txBody>
      </p:sp>
    </p:spTree>
    <p:extLst>
      <p:ext uri="{BB962C8B-B14F-4D97-AF65-F5344CB8AC3E}">
        <p14:creationId xmlns:p14="http://schemas.microsoft.com/office/powerpoint/2010/main" val="560406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Deuteronomy 19:1-21】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免得無辜之人的血流在耶和華你　神所賜你爲業的地上，流血的罪就歸于你。</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lest innocent blood be shed in the midst of your land which the Lord your God is giving you as an inheritance, and thus guilt of bloodshed be upon you.</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若有人恨他的鄰舍，埋伏著起來擊殺他，以致于死，便逃到這些城的一座城，</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if anyone hates his neighbor, lies in wait for him, rises against him and strikes him mortally, so that he dies, and he flees to one of these cities,</a:t>
            </a:r>
          </a:p>
        </p:txBody>
      </p:sp>
    </p:spTree>
    <p:extLst>
      <p:ext uri="{BB962C8B-B14F-4D97-AF65-F5344CB8AC3E}">
        <p14:creationId xmlns:p14="http://schemas.microsoft.com/office/powerpoint/2010/main" val="2388646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Deuteronomy 19:1-21】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本城的長老就要打發人去，從那裏帶出他來，交在報血仇的手中，將他治死。</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the elders of his city shall send and bring him from there, and deliver him over to the hand of the avenger of blood, that he may die.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你眼不可顧惜他，却要從以色列中除掉流無辜血的罪，使你可以得福。”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Your eye shall not pity him, but you shall put away the guilt of innocent blood from Israel, that it may go well with you.</a:t>
            </a:r>
          </a:p>
        </p:txBody>
      </p:sp>
    </p:spTree>
    <p:extLst>
      <p:ext uri="{BB962C8B-B14F-4D97-AF65-F5344CB8AC3E}">
        <p14:creationId xmlns:p14="http://schemas.microsoft.com/office/powerpoint/2010/main" val="3010904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19:1-21】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在耶和華你　神所賜你承受爲業之地，不可挪移你鄰舍的地界，那是先人所定的。”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not remove your neighbor’s landmark, which the men of old have set, in your inheritance which you will inherit in the land that the Lord your God is giving you to possess.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人無論犯什麽罪，作什麽惡，不可憑一個人的口作見證，總要憑兩三個人的口作見證才可定案。</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One witness shall not rise against a man concerning any iniquity or any sin that he commits; by the mouth of two or three witnesses the matter shall be established.</a:t>
            </a:r>
          </a:p>
        </p:txBody>
      </p:sp>
    </p:spTree>
    <p:extLst>
      <p:ext uri="{BB962C8B-B14F-4D97-AF65-F5344CB8AC3E}">
        <p14:creationId xmlns:p14="http://schemas.microsoft.com/office/powerpoint/2010/main" val="2912691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Deuteronomy 19:1-21】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若有凶惡的見證人起來，見證某人作惡，</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a false witness rises against any man to testify against him of wrongdoing,</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這兩個爭訟的人就要站在耶和華面前，和當時的祭司，幷審判官面前，</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both men in the controversy shall stand before the Lord, before the priests and the judges who serve in those days.</a:t>
            </a:r>
          </a:p>
        </p:txBody>
      </p:sp>
    </p:spTree>
    <p:extLst>
      <p:ext uri="{BB962C8B-B14F-4D97-AF65-F5344CB8AC3E}">
        <p14:creationId xmlns:p14="http://schemas.microsoft.com/office/powerpoint/2010/main" val="1715308277"/>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14885</TotalTime>
  <Words>1866</Words>
  <Application>Microsoft Office PowerPoint</Application>
  <PresentationFormat>On-screen Show (4:3)</PresentationFormat>
  <Paragraphs>74</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Luke Wei</cp:lastModifiedBy>
  <cp:revision>1450</cp:revision>
  <dcterms:created xsi:type="dcterms:W3CDTF">2014-02-25T17:54:08Z</dcterms:created>
  <dcterms:modified xsi:type="dcterms:W3CDTF">2022-03-20T04:52:43Z</dcterms:modified>
</cp:coreProperties>
</file>