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7"/>
  </p:notesMasterIdLst>
  <p:handoutMasterIdLst>
    <p:handoutMasterId r:id="rId18"/>
  </p:handoutMasterIdLst>
  <p:sldIdLst>
    <p:sldId id="2866" r:id="rId2"/>
    <p:sldId id="3099" r:id="rId3"/>
    <p:sldId id="3100" r:id="rId4"/>
    <p:sldId id="3101" r:id="rId5"/>
    <p:sldId id="3102" r:id="rId6"/>
    <p:sldId id="3103" r:id="rId7"/>
    <p:sldId id="3104" r:id="rId8"/>
    <p:sldId id="3105" r:id="rId9"/>
    <p:sldId id="3106" r:id="rId10"/>
    <p:sldId id="3107" r:id="rId11"/>
    <p:sldId id="3110" r:id="rId12"/>
    <p:sldId id="2916" r:id="rId13"/>
    <p:sldId id="2897" r:id="rId14"/>
    <p:sldId id="3037" r:id="rId15"/>
    <p:sldId id="1098"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3" d="100"/>
          <a:sy n="73" d="100"/>
        </p:scale>
        <p:origin x="120" y="8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2022/4/1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2022/4/1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2022/4/1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2022/4/1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2022/4/1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2022/4/1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2022/4/1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2022/4/1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2022/4/1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2022/4/1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2022/4/1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2022/4/1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2022/4/1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2022/4/1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20:1-20】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你出去與仇敵爭戰的時候，看見馬匹、車輛，幷有比你多的人民，不要怕他們，因爲領你出埃及地的耶和華你　神與你同在。</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you go out to battle against your enemies, and see horses and chariots and people more numerous than you, do not be afraid of them; for the Lord your God is with you, who brought you up from the land of Egypt.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你們將要上陣的時候，祭司要到百姓面前宣告說：</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it shall be, when you are on the verge of battle, that the priest shall approach and speak to the people.</a:t>
            </a: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20:1-20】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你若許久圍困攻打所要取的一座城，就不可舉斧子砍壞樹木，因爲你可以吃那樹上的果子，不可砍伐，田間的樹木豈是人，叫你糟蹋嗎？</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When you besiege a city for a long time, while making war against it to take it, you shall not destroy its trees by wielding an ax against them; if you can eat of them, do not cut them down to use in the siege, for the tree of the field is man’s food</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884777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20:1-20】</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惟獨你所知道不是結果子的樹木可以毀壞、砍伐，用以修築營壘，攻擊那與你打仗的城，直到攻塌了。”</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Only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trees which you know are not trees for food you may destroy and cut down, to build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siegeworks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against the city that makes war with you, until it is subdued.</a:t>
            </a:r>
          </a:p>
        </p:txBody>
      </p:sp>
    </p:spTree>
    <p:extLst>
      <p:ext uri="{BB962C8B-B14F-4D97-AF65-F5344CB8AC3E}">
        <p14:creationId xmlns:p14="http://schemas.microsoft.com/office/powerpoint/2010/main" val="15714819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1028700" lvl="1" indent="-571500" algn="just">
              <a:lnSpc>
                <a:spcPct val="112000"/>
              </a:lnSpc>
              <a:buAutoNum type="romanUcPeriod"/>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關于爭戰的士兵</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1028700" lvl="1" indent="-571500" algn="just">
              <a:lnSpc>
                <a:spcPct val="112000"/>
              </a:lnSpc>
              <a:buAutoNum type="romanUcPeriod"/>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II.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關于爭戰的敵人</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面對爭戰</a:t>
            </a: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信靠神不意味著不用爭戰</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爭戰時不可膽怯</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爭戰必須堅决徹底（不可妥協）</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爭戰時經歷見證神的同在</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爭戰的人必須甘心樂意（志願軍）</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面對敵人</a:t>
            </a: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不對願意講和（投降）的人開戰</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對不願講和的敵人要爭戰到底</a:t>
            </a: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今天的基督徒面對屬靈的爭戰</a:t>
            </a: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654404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列舉聖經中，以色列人因爲與敵人爭戰不徹底而導致灾難後果的事例？</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分享在自己的信仰經歷中，自己是怎樣與自己身上神所不喜悅（不順服神心意）的地方爭戰？我的爭戰徹底嗎？是什麽在攔阻我爭戰到底？</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20:1-20】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以色列人哪，你們當聽：你們今日將要與仇敵爭戰，不要膽怯，不要懼怕戰兢，也不要因他們驚恐，</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he shall say to them, ‘Hear, O Israel: Today you are on the verge of battle with your enemies. Do not let your heart faint, do not be afraid, and do not tremble or be terrified because of them;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因爲耶和華你們的　神與你們同去，要爲你們與仇敵爭戰，拯救你們。’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your God is He who goes with you, to fight for you against your enemies, to save you.’</a:t>
            </a:r>
          </a:p>
        </p:txBody>
      </p:sp>
    </p:spTree>
    <p:extLst>
      <p:ext uri="{BB962C8B-B14F-4D97-AF65-F5344CB8AC3E}">
        <p14:creationId xmlns:p14="http://schemas.microsoft.com/office/powerpoint/2010/main" val="16792400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20:1-20】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官長也要對百姓宣告說：‘誰建造房屋，尚未奉獻，他可以回家去，恐怕他陣亡，別人去奉獻；</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officers shall speak to the people, saying: ‘What man is there who has built a new house and has not dedicated it? Let him go and return to his house, lest he die in the battle and another man dedicate it.</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誰種葡萄園，尚未用所結的果子，他可以回家去，恐怕他陣亡，別人去用；</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what man is there who has planted a vineyard and has not eaten of it?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Let him go and return to his house, lest he die in the battle and another man eat of it.</a:t>
            </a:r>
          </a:p>
        </p:txBody>
      </p:sp>
    </p:spTree>
    <p:extLst>
      <p:ext uri="{BB962C8B-B14F-4D97-AF65-F5344CB8AC3E}">
        <p14:creationId xmlns:p14="http://schemas.microsoft.com/office/powerpoint/2010/main" val="15535059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20:1-20】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誰聘定了妻，尚未迎娶，他可以回家去，恐怕他陣亡，別人去娶。’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what man is there who is betrothed to a woman and has not married her? Let him go and return to his house, lest he die in the battle and another man marry her.’</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官長又要對百姓宣告說：‘誰懼怕膽怯，他可以回家去，恐怕他弟兄的心消化，和他一樣。’</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officers shall speak further to the people, and say, ‘What man is there who is fearful and fainthearted? Let him go and return to his house, lest the heart of his brethren faint like his heart.’</a:t>
            </a:r>
          </a:p>
        </p:txBody>
      </p:sp>
    </p:spTree>
    <p:extLst>
      <p:ext uri="{BB962C8B-B14F-4D97-AF65-F5344CB8AC3E}">
        <p14:creationId xmlns:p14="http://schemas.microsoft.com/office/powerpoint/2010/main" val="25067050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20:1-20】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官長對百姓宣告完了，就當派軍長率領他們。</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 it shall be, when the officers have finished speaking to the people, that they shall make captains of the armies to lead the people.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你臨近一座城要攻打的時候，先要對城裏的民宣告和睦的話。</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When you go near a city to fight against it, then proclaim an offer of peace to it.</a:t>
            </a:r>
          </a:p>
        </p:txBody>
      </p:sp>
    </p:spTree>
    <p:extLst>
      <p:ext uri="{BB962C8B-B14F-4D97-AF65-F5344CB8AC3E}">
        <p14:creationId xmlns:p14="http://schemas.microsoft.com/office/powerpoint/2010/main" val="39286370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20:1-20】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他們若以和睦的話回答你，給你開了城，城裏所有的人都要給你效勞，服侍你；</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it shall be that if they accept your offer of peace, and open to you, then all the people who are found in it shall be placed under tribute to you, and serve you.</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若不肯與你和好，反要與你打仗，你就要圍困那城。</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if the city will not make peace with you, but makes war against you, then you shall besiege it.</a:t>
            </a:r>
          </a:p>
        </p:txBody>
      </p:sp>
    </p:spTree>
    <p:extLst>
      <p:ext uri="{BB962C8B-B14F-4D97-AF65-F5344CB8AC3E}">
        <p14:creationId xmlns:p14="http://schemas.microsoft.com/office/powerpoint/2010/main" val="10253631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20:1-20】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耶和華你的　神把城交付你手，你就要用刀殺盡這城的男丁。</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when the Lord your God delivers it into your hands, you shall strike every male in it with the edge of the sword.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惟有婦女、孩子、牲畜，和城內一切的財物，你可以取爲自己的掠物。耶和華你　神把你仇敵的財物賜給你，你可以吃用。</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women, the little ones, the livestock, and all that is in the city, all its spoil, you shall plunder for yourself; and you shall eat the enemies’ plunder which the Lord your God gives you.</a:t>
            </a:r>
          </a:p>
        </p:txBody>
      </p:sp>
    </p:spTree>
    <p:extLst>
      <p:ext uri="{BB962C8B-B14F-4D97-AF65-F5344CB8AC3E}">
        <p14:creationId xmlns:p14="http://schemas.microsoft.com/office/powerpoint/2010/main" val="3981877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20:1-20】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離你甚遠的各城，不是這些國民的城，你都要這樣待他。</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Thus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do to all the cities which are very far from you, which are not of the cities of these nations.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但這些國民的城，耶和華你　神既賜你爲業，其中凡有氣息的，一個不可存留。</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But of the cities of these peoples which the Lord your God gives you as an inheritance, you shall let nothing that breathes remain alive,</a:t>
            </a:r>
          </a:p>
        </p:txBody>
      </p:sp>
    </p:spTree>
    <p:extLst>
      <p:ext uri="{BB962C8B-B14F-4D97-AF65-F5344CB8AC3E}">
        <p14:creationId xmlns:p14="http://schemas.microsoft.com/office/powerpoint/2010/main" val="19277410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20:1-20】</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只要照耶和華你　神所吩咐的，將這赫人、亞摩利人、迦南人、比利洗人、希未人、耶布斯人都滅絕淨盡，</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utterly destroy them: the Hittite and the Amorite and the Canaanite and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Perizzite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Hivite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Jebusite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just as the Lord your God has commanded you,</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免得他們教導你們學習一切可憎惡的事，就是他們向自己神所行的，以致你們得罪耶和華你們的　神。</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lest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teach you to do according to all their abominations which they have done for their gods, and you sin against the Lord your God.</a:t>
            </a:r>
          </a:p>
        </p:txBody>
      </p:sp>
    </p:spTree>
    <p:extLst>
      <p:ext uri="{BB962C8B-B14F-4D97-AF65-F5344CB8AC3E}">
        <p14:creationId xmlns:p14="http://schemas.microsoft.com/office/powerpoint/2010/main" val="25517998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14900</TotalTime>
  <Words>1025</Words>
  <Application>Microsoft Office PowerPoint</Application>
  <PresentationFormat>全屏显示(4:3)</PresentationFormat>
  <Paragraphs>61</Paragraphs>
  <Slides>15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15</vt:i4>
      </vt:variant>
    </vt:vector>
  </HeadingPairs>
  <TitlesOfParts>
    <vt:vector size="22"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1461</cp:revision>
  <dcterms:created xsi:type="dcterms:W3CDTF">2014-02-25T17:54:08Z</dcterms:created>
  <dcterms:modified xsi:type="dcterms:W3CDTF">2022-04-01T20:14:33Z</dcterms:modified>
</cp:coreProperties>
</file>