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2866" r:id="rId2"/>
    <p:sldId id="3124" r:id="rId3"/>
    <p:sldId id="3125" r:id="rId4"/>
    <p:sldId id="3126" r:id="rId5"/>
    <p:sldId id="3127" r:id="rId6"/>
    <p:sldId id="3128" r:id="rId7"/>
    <p:sldId id="3129" r:id="rId8"/>
    <p:sldId id="3130" r:id="rId9"/>
    <p:sldId id="3131" r:id="rId10"/>
    <p:sldId id="3132" r:id="rId11"/>
    <p:sldId id="3133" r:id="rId12"/>
    <p:sldId id="3134" r:id="rId13"/>
    <p:sldId id="3135" r:id="rId14"/>
    <p:sldId id="3136" r:id="rId15"/>
    <p:sldId id="3137" r:id="rId16"/>
    <p:sldId id="2916" r:id="rId17"/>
    <p:sldId id="2897" r:id="rId18"/>
    <p:sldId id="3037" r:id="rId19"/>
    <p:sldId id="3122" r:id="rId20"/>
    <p:sldId id="1098"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73" d="100"/>
          <a:sy n="73" d="100"/>
        </p:scale>
        <p:origin x="132" y="8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2022/4/22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2022/4/22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2022/4/22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2022/4/22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2022/4/22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2022/4/22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2022/4/22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2022/4/22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2022/4/22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你若看見弟兄的牛或羊失迷了路，不可佯爲不見，總要把它牽回來交給你的弟兄。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see your brother’s ox or his sheep going astray, and hide yourself from them; you shall certainly bring them back to your brother.</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你的弟兄若離你遠，或是你不認識他，就要牽到你家去，留在你那裏，等你弟兄來尋找，就還給他。</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your brother is not near you, or if you do not know him, then you shall bring it to your own house, and it shall remain with you until your brother seeks it; then you shall restore it to him.</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就要將女子帶到她父家的門口，本城的人要用石頭將她打死，因爲她在父家行了淫亂，在以色列中作了醜事。這樣，就把那惡從你們中間除掉。</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shall bring out the young woman to the door of her father’s house, and the men of her city shall stone her to death with stones, because she has done a disgraceful thing in Israel, to play the harlot in her father’s house. So you shall put away the evil from among you</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94794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若遇見人與有丈夫的婦人行淫，就要將奸夫、淫婦一幷治死。這樣，就把那惡從以色列中除掉。</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 man is found lying with a woman married to a husband, then both of them shall die—the man that lay with the woman, and the woman; so you shall put away the evil from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若有處女已經許配丈夫，有人在城裏遇見她，與她行淫，</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 young woman who is a virgin is betrothed to a husband, and a man finds her in the city and lies with her,</a:t>
            </a:r>
          </a:p>
        </p:txBody>
      </p:sp>
    </p:spTree>
    <p:extLst>
      <p:ext uri="{BB962C8B-B14F-4D97-AF65-F5344CB8AC3E}">
        <p14:creationId xmlns:p14="http://schemas.microsoft.com/office/powerpoint/2010/main" val="2882627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你們就要把這二人帶到本城門，用石頭打死，女子是因爲雖在城裏却沒有喊叫；男子是因爲玷污別人的妻。這樣，就把那惡從你們中間除掉。</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bring them both out to the gate of that city, and you shall stone them to death with stones, the young woman because she did not cry out in the city, and the man because he humbled his neighbor’s wife; so you shall put away the evil from among you</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97282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若有男子在田野遇見已經許配人的女子，强與她行淫，只要將那男子治死，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if a man finds a betrothed young woman in the countryside, and the man forces her and lies with her, then only the man who lay with her shall die.</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但不可辦女子，她本沒有該死的罪；這事就類乎人起來攻擊鄰舍，將他殺了一樣。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do nothing to the young woman; there is in the young woman no sin deserving of death, for just as when a man rises against his neighbor and kills him, even so is this matter.</a:t>
            </a:r>
          </a:p>
        </p:txBody>
      </p:sp>
    </p:spTree>
    <p:extLst>
      <p:ext uri="{BB962C8B-B14F-4D97-AF65-F5344CB8AC3E}">
        <p14:creationId xmlns:p14="http://schemas.microsoft.com/office/powerpoint/2010/main" val="11661745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因爲男子是在田野遇見那已經許配人的女子，女子喊叫幷無人救她。</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found her in the countryside, and the betrothed young woman cried out, but there was no one to save her.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若有男子遇見沒有許配人的處女，抓住她與她行淫，被人看見，</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a man finds a young woman who is a virgin, who is not betrothed, and he seizes her and lies with her, and they are found out,</a:t>
            </a:r>
          </a:p>
        </p:txBody>
      </p:sp>
    </p:spTree>
    <p:extLst>
      <p:ext uri="{BB962C8B-B14F-4D97-AF65-F5344CB8AC3E}">
        <p14:creationId xmlns:p14="http://schemas.microsoft.com/office/powerpoint/2010/main" val="520378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這男子就要拿五十舍客勒銀子給女子的父親，因他玷污了這女子，就要娶她爲妻，終身不可休她。</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man who lay with her shall give to the young woman’s father fifty shekels of silver, and she shall be his wife because he has humbled her; he shall not be permitted to divorce her all his days.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人不可娶繼母爲妻，不可掀開他父親的衣襟。”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 man shall not take his father’s wife, nor uncover his father’s bed.</a:t>
            </a:r>
          </a:p>
        </p:txBody>
      </p:sp>
    </p:spTree>
    <p:extLst>
      <p:ext uri="{BB962C8B-B14F-4D97-AF65-F5344CB8AC3E}">
        <p14:creationId xmlns:p14="http://schemas.microsoft.com/office/powerpoint/2010/main" val="13957906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維護人與人之間的友愛關係，關心彼此遺失或跌倒的牲畜（第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1-4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維護男女的區別，男女不可衣服混穿（第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5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1028700" lvl="1" indent="-571500" algn="just">
              <a:lnSpc>
                <a:spcPct val="112000"/>
              </a:lnSpc>
              <a:buAutoNum type="romanUcPeriod"/>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尊重保護生命</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應避免混雜（第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9-11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保護妻子的權益</a:t>
            </a:r>
          </a:p>
          <a:p>
            <a:pPr marL="1028700" lvl="1" indent="-571500" algn="just">
              <a:lnSpc>
                <a:spcPct val="112000"/>
              </a:lnSpc>
              <a:buAutoNum type="romanUcPeriod"/>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禁止亂倫（第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30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切實彼此相愛</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不可“佯爲不見”別人的損失（難處）</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要付代價</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各樣禁令</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禁止男女的衣物混穿（禁止性別混亂）</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禁止不人道（殘忍）的行爲</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必須安設保護生命的安防設施</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禁止混雜</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重申關于衣服綴子的條例（第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12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保護妻子的尊嚴與維護貞潔</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13:4</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婚姻，人人都當尊重，床也不可污穢，因爲苟合行淫的人，　神必要審判。</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Marriage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is honorable among all, and the bed undefiled; but fornicators and adulterers God will judge.</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509840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你的弟兄無論失落什麽，或是驢，或是衣服，你若遇見，都要這樣行，不可佯爲不見。</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do the same with his donkey, and so shall you do with his garment; with any lost thing of your brother’s, which he has lost and you have found, you shall do likewise; you must not hide yourself.</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你若看見弟兄的牛或驢跌倒在路上，不可佯爲不見，總要幫助他拉起來。</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see your brother’s donkey or his ox fall down along the road, and hide yourself from them; you shall surely help him lift them up again.</a:t>
            </a:r>
          </a:p>
        </p:txBody>
      </p:sp>
    </p:spTree>
    <p:extLst>
      <p:ext uri="{BB962C8B-B14F-4D97-AF65-F5344CB8AC3E}">
        <p14:creationId xmlns:p14="http://schemas.microsoft.com/office/powerpoint/2010/main" val="11862666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佯爲不見</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與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雅各書</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的關係？列舉聖經中“</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佯爲不見</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”的經文，事例，及其後果。</a:t>
            </a:r>
          </a:p>
          <a:p>
            <a:pPr marL="514350" indent="-5143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列舉當今世人對待某些事實“</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佯爲不見</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”的事例，討論其原因。</a:t>
            </a:r>
          </a:p>
          <a:p>
            <a:pPr marL="514350" indent="-5143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分享：我自己是否有過“</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佯爲不見</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”的經歷，爲什麽自己當時會“</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佯爲不見</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婦女不可穿戴男子所穿戴的；男子也不可穿婦女的衣服，因爲這樣行都是耶和華你　神所憎惡的。</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 woman shall not wear anything that pertains to a man, nor shall a man put on a woman’s garment, for all who do so are an abomination to the Lord your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你若路上遇見鳥窩，或在樹上，或在地上，裏頭有雛或有蛋，母鳥伏在雛上，或在蛋上，你不可連母帶雛一幷取去。</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a bird’s nest happens to be before you along the way, in any tree or on the ground, with young ones or eggs, with the mother sitting on the young or on the eggs, you shall not take the mother with the young;</a:t>
            </a:r>
          </a:p>
        </p:txBody>
      </p:sp>
    </p:spTree>
    <p:extLst>
      <p:ext uri="{BB962C8B-B14F-4D97-AF65-F5344CB8AC3E}">
        <p14:creationId xmlns:p14="http://schemas.microsoft.com/office/powerpoint/2010/main" val="3321517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總要放母，只可取雛，這樣你就可以享福，日子得以長久。</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surely let the mother go, and take the young for yourself, that it may be well with you and that you may prolong your days.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你若建造房屋，要在房上的四圍安欄杆，免得有人從房上掉下來，流血的罪就歸于你家。</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build a new house, then you shall make a parapet for your roof, that you may not bring guilt of bloodshed on your household if anyone falls from it.</a:t>
            </a:r>
          </a:p>
        </p:txBody>
      </p:sp>
    </p:spTree>
    <p:extLst>
      <p:ext uri="{BB962C8B-B14F-4D97-AF65-F5344CB8AC3E}">
        <p14:creationId xmlns:p14="http://schemas.microsoft.com/office/powerpoint/2010/main" val="21698800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不可把兩樣種子種在你的葡萄園裏，免得你撒種所結的和葡萄園的果子都要充公。</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sow your vineyard with different kinds of seed, lest the yield of the seed which you have sown and the fruit of your vineyard be defiled.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不可幷用牛、驢耕地。</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plow with an ox and a donkey together.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不可穿羊毛、細麻兩樣攙雜料作的衣服。</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wear a garment of different sorts, such as wool and linen mixed together.</a:t>
            </a:r>
          </a:p>
        </p:txBody>
      </p:sp>
    </p:spTree>
    <p:extLst>
      <p:ext uri="{BB962C8B-B14F-4D97-AF65-F5344CB8AC3E}">
        <p14:creationId xmlns:p14="http://schemas.microsoft.com/office/powerpoint/2010/main" val="2258331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你要在所披的外衣上四圍作䍁子。”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make tassels on the four corners of the clothing with which you cover yourself.</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人若娶妻，與她同房之後恨惡她，</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any man takes a wife, and goes in to her, and detests her,</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信口說她，將醜名加在她身上，說：‘我娶了這女子與她同房，見她沒有貞潔的憑據。’</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charges her with shameful conduct, and brings a bad name on her, and says, ‘I took this woman, and when I came to her I found she was not a virgin,’</a:t>
            </a:r>
          </a:p>
        </p:txBody>
      </p:sp>
    </p:spTree>
    <p:extLst>
      <p:ext uri="{BB962C8B-B14F-4D97-AF65-F5344CB8AC3E}">
        <p14:creationId xmlns:p14="http://schemas.microsoft.com/office/powerpoint/2010/main" val="1437583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女子的父母就要把女子貞潔的憑據拿出來，帶到本城門長老那裏。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father and mother of the young woman shall take and bring out the evidence of the young woman’s virginity to the elders of the city at the gate.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女子的父親要對長老說：‘我將我的女兒給這人爲妻，他恨惡她，</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young woman’s father shall say to the elders, ‘I gave my daughter to this man as wife, and he detests her.</a:t>
            </a:r>
          </a:p>
        </p:txBody>
      </p:sp>
    </p:spTree>
    <p:extLst>
      <p:ext uri="{BB962C8B-B14F-4D97-AF65-F5344CB8AC3E}">
        <p14:creationId xmlns:p14="http://schemas.microsoft.com/office/powerpoint/2010/main" val="3123588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信口說她，說：我見你的女兒沒有貞潔的憑據。其實這就是我女兒貞潔的憑據。’父母就把那布鋪在本城的長老面前。</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has charged her with shameful conduct, saying, “I found your daughter was not a virgin,” and yet these are the evidences of my daughter’s virginity.’ And they shall spread the cloth before the elders of the city.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本城的長老要拿住那人懲治他，</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elders of that city shall take that man and punish him;</a:t>
            </a:r>
          </a:p>
        </p:txBody>
      </p:sp>
    </p:spTree>
    <p:extLst>
      <p:ext uri="{BB962C8B-B14F-4D97-AF65-F5344CB8AC3E}">
        <p14:creationId xmlns:p14="http://schemas.microsoft.com/office/powerpoint/2010/main" val="609421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22:1-30】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幷要罰他一百舍客勒銀子，給女子的父親，因爲他將醜名加在以色列的一個處女身上。女子仍作他的妻，終身不可休她。</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shall fine him one hundred shekels of silver and give them to the father of the young woman, because he has brought a bad name on a virgin of Israel. And she shall be his wife; he cannot divorce her all his days.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但這事若是真的，女子沒有貞潔的憑據，</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if the thing is true, and evidences of virginity are not found for the young woman,</a:t>
            </a:r>
          </a:p>
        </p:txBody>
      </p:sp>
    </p:spTree>
    <p:extLst>
      <p:ext uri="{BB962C8B-B14F-4D97-AF65-F5344CB8AC3E}">
        <p14:creationId xmlns:p14="http://schemas.microsoft.com/office/powerpoint/2010/main" val="31667936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14938</TotalTime>
  <Words>1953</Words>
  <Application>Microsoft Office PowerPoint</Application>
  <PresentationFormat>全屏显示(4:3)</PresentationFormat>
  <Paragraphs>91</Paragraphs>
  <Slides>20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1478</cp:revision>
  <dcterms:created xsi:type="dcterms:W3CDTF">2014-02-25T17:54:08Z</dcterms:created>
  <dcterms:modified xsi:type="dcterms:W3CDTF">2022-04-22T18:07:18Z</dcterms:modified>
</cp:coreProperties>
</file>