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2866" r:id="rId2"/>
    <p:sldId id="3138" r:id="rId3"/>
    <p:sldId id="3139" r:id="rId4"/>
    <p:sldId id="3140" r:id="rId5"/>
    <p:sldId id="3141" r:id="rId6"/>
    <p:sldId id="3142" r:id="rId7"/>
    <p:sldId id="3143" r:id="rId8"/>
    <p:sldId id="3144" r:id="rId9"/>
    <p:sldId id="3145" r:id="rId10"/>
    <p:sldId id="3146" r:id="rId11"/>
    <p:sldId id="3147" r:id="rId12"/>
    <p:sldId id="3148" r:id="rId13"/>
    <p:sldId id="2916" r:id="rId14"/>
    <p:sldId id="2897" r:id="rId15"/>
    <p:sldId id="3037" r:id="rId16"/>
    <p:sldId id="3122"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3" d="100"/>
          <a:sy n="73" d="100"/>
        </p:scale>
        <p:origin x="120" y="8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2022/5/6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2022/5/6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2022/5/6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2022/5/6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2022/5/6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2022/5/6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2022/5/6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2022/5/6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2022/5/6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2022/5/6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2022/5/6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2022/5/6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2022/5/6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2022/5/6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凡外腎受傷的，或被閹割的，不可入耶和華的會。</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who is emasculated by crushing or mutilation shall not enter the assembly of the Lord.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私生子不可入耶和華的會，他的子孫直到十代，也不可入耶和華的會。</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of illegitimate birth shall not enter the assembly of the Lord; even to the tenth generation none of his descendants shall enter the assembly of the Lord.</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借給外邦人可以取利，只是借給你弟兄不可取利。這樣，耶和華你　神必在你所去得爲業的地上，和你手裏所辦的一切事上賜福與你。</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 foreigner you may charge interest, but to your brother you shall not charge interest, that the Lord your God may bless you in all to which you set your hand in the land which you are entering to possess.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你向耶和華你的　神許願，償還不可遲延，因爲耶和華你的　神必定向你追討，你不償還就有罪；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you make a vow to the Lord your God, you shall not delay to pay it; for the Lord your God will surely require it of you, and it would be sin to you.</a:t>
            </a:r>
          </a:p>
        </p:txBody>
      </p:sp>
    </p:spTree>
    <p:extLst>
      <p:ext uri="{BB962C8B-B14F-4D97-AF65-F5344CB8AC3E}">
        <p14:creationId xmlns:p14="http://schemas.microsoft.com/office/powerpoint/2010/main" val="2653654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你若不許願，倒無罪。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you abstain from vowing, it shall not be sin to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你嘴裏所出的，就是你口中應許甘心所獻的，要照你向耶和華你　神所許的願謹守遵行。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which has gone from your lips you shall keep and perform, for you voluntarily vowed to the Lord your God what you have promised with your mouth.</a:t>
            </a:r>
          </a:p>
        </p:txBody>
      </p:sp>
    </p:spTree>
    <p:extLst>
      <p:ext uri="{BB962C8B-B14F-4D97-AF65-F5344CB8AC3E}">
        <p14:creationId xmlns:p14="http://schemas.microsoft.com/office/powerpoint/2010/main" val="20624863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你進了鄰舍的葡萄園，可以隨意吃飽了葡萄，只是不可裝在器皿中。</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come into your neighbor’s vineyard, you may eat your fill of grapes at your pleasure, but you shall not put any in your container.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你進了鄰舍站著的禾稼，可以用手摘穗子，只是不可用鐮刀割取禾稼。”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come into your neighbor’s standing grain, you may pluck the heads with your hand, but you shall not use a sickle on your neighbor’s standing grain.</a:t>
            </a:r>
          </a:p>
        </p:txBody>
      </p:sp>
    </p:spTree>
    <p:extLst>
      <p:ext uri="{BB962C8B-B14F-4D97-AF65-F5344CB8AC3E}">
        <p14:creationId xmlns:p14="http://schemas.microsoft.com/office/powerpoint/2010/main" val="14898688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簡述：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進入聖會的條例</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戰爭時，仍要維護以色列軍營的潔淨和尊榮（第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9-14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善待逃亡的奴隸（第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15-16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IV</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不可有妓女，男妓（第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17-18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V</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不可放高利貸（第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19-20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VI</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不可違背誓言（第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21-23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VII</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在別人田裏或園裏，什麽可行，什麽不可行（第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24-25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持守聖潔</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持守聖會的聖潔</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“出外打仗” 時的聖潔</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善待弱者與抵擋罪污</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保護善待弱者</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抵擋罪污</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其他條例</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不可放高利貸</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不可許願不還</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怎樣對待鄰舍的葡萄園和田産</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509840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爲避免迦南异教風俗進入以色列人的聖會，神立下進入聖會的條例。</a:t>
            </a:r>
          </a:p>
          <a:p>
            <a:pPr marL="0" indent="0" algn="just">
              <a:lnSpc>
                <a:spcPct val="113000"/>
              </a:lnSpc>
              <a:spcAft>
                <a:spcPts val="0"/>
              </a:spcAft>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討論：當今教會有哪些現象表明教會受到世俗潮流，异教風俗，民間信仰等的滲透影響？</a:t>
            </a:r>
          </a:p>
          <a:p>
            <a:pPr marL="514350" indent="-5143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討論：今天成爲神的兒女，不可或缺的步驟是什麽</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請列舉一條你認爲最重要的，當今教會接納（確定）會友的標準？請說明該標準是怎樣有益于維護教會信仰的聖潔純正？</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亞捫人或是摩押人不可入耶和華的會；他們的子孫雖過十代，也永不可入耶和華的會。“</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Ammonite or Moabite shall not enter the assembly of the Lord; even to the tenth generation none of his descendants shall enter the assembly of the Lord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因爲你們出埃及的時候，他們沒有拿食物和水在路上迎接你們，又因他們雇了美索不達米亞的毗奪人比珥的兒子巴蘭來咒詛你們。</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because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did not meet you with bread and water on the road when you came out of Egypt, and because they hired against you Balaam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Pethor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Mesopotamia, to curse you.</a:t>
            </a:r>
          </a:p>
        </p:txBody>
      </p:sp>
    </p:spTree>
    <p:extLst>
      <p:ext uri="{BB962C8B-B14F-4D97-AF65-F5344CB8AC3E}">
        <p14:creationId xmlns:p14="http://schemas.microsoft.com/office/powerpoint/2010/main" val="6495759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然而耶和華你的　神不肯聽從巴蘭，却使那咒詛的言語變爲祝福的話，因爲耶和華你的　神愛你。</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Nevertheless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your God would not listen to Balaam, but the Lord your God turned the curse into a blessing for you, because the Lord your God loves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你一生一世永不可求他們的平安和他們的利益。</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seek their peace nor their prosperity all your days forever.</a:t>
            </a:r>
          </a:p>
        </p:txBody>
      </p:sp>
    </p:spTree>
    <p:extLst>
      <p:ext uri="{BB962C8B-B14F-4D97-AF65-F5344CB8AC3E}">
        <p14:creationId xmlns:p14="http://schemas.microsoft.com/office/powerpoint/2010/main" val="2684881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不可憎惡以東人，因爲他是你的弟兄；不可憎惡埃及人，因爲你在他的地上作過寄居的。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abhor an Edomite, for he is your brother. You shall not abhor an Egyptian, because you were an alien in his land.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他們第三代子孫可以入耶和華的會。</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the third generation born to them may enter the assembly of the Lord.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你出兵攻打仇敵，就要遠避諸惡。</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army goes out against your enemies, then keep yourself from every wicked thing.</a:t>
            </a:r>
          </a:p>
        </p:txBody>
      </p:sp>
    </p:spTree>
    <p:extLst>
      <p:ext uri="{BB962C8B-B14F-4D97-AF65-F5344CB8AC3E}">
        <p14:creationId xmlns:p14="http://schemas.microsoft.com/office/powerpoint/2010/main" val="19628321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你們中間若有人夜間偶然夢遺，不潔淨，就要出到營外，不可入營。</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 is any man among you who becomes unclean by some occurrence in the night, then he shall go outside the camp; he shall not come inside the camp.</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到傍晚的時候，他要用水洗澡，及至日落了才可以入營。</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shall be, when evening comes, that he shall wash with water; and when the sun sets, he may come into the camp</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76709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你在營外也該定出一個地方作爲便所。</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Also you shall have a place outside the camp, where you may go out;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在你器械之中當預備一把鍬，你出營外便溺以後，用以鏟土，轉身掩蓋。</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have an implement among your equipment, and when you sit down outside, you shall dig with it and turn and cover your refuse.</a:t>
            </a:r>
          </a:p>
        </p:txBody>
      </p:sp>
    </p:spTree>
    <p:extLst>
      <p:ext uri="{BB962C8B-B14F-4D97-AF65-F5344CB8AC3E}">
        <p14:creationId xmlns:p14="http://schemas.microsoft.com/office/powerpoint/2010/main" val="3675558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因爲耶和華你的　神常在你營中行走，要救護你，將仇敵交給你，所以你的營理當聖潔，免得他見你那裏有污穢，就離開你。”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For the Lord your God walks in the midst of your camp, to deliver you and give your enemies over to you; therefore your camp shall be holy, that He may see no unclean thing among you, and turn away from you.</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若有奴僕脫了主人的手，逃到你那裏，你不可將他交付他的主人。</a:t>
            </a:r>
            <a:r>
              <a:rPr lang="zh-CN" altLang="en-US" sz="29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You shall not give back to his master the slave who has escaped from his master to you.</a:t>
            </a:r>
          </a:p>
        </p:txBody>
      </p:sp>
    </p:spTree>
    <p:extLst>
      <p:ext uri="{BB962C8B-B14F-4D97-AF65-F5344CB8AC3E}">
        <p14:creationId xmlns:p14="http://schemas.microsoft.com/office/powerpoint/2010/main" val="2016122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他必在你那裏與你同住，在你的城邑中，要由他選擇一個所喜悅的地方居住，你不可欺負他。</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may dwell with you in your midst, in the place which he chooses within one of your gates, where it seems best to him; you shall not oppress him.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以色列的女子中不可有妓女，以色列的男子中不可有孌童。</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 shall be no ritual harlot of the daughters of Israel, or a perverted one of the sons of Israel.</a:t>
            </a:r>
          </a:p>
        </p:txBody>
      </p:sp>
    </p:spTree>
    <p:extLst>
      <p:ext uri="{BB962C8B-B14F-4D97-AF65-F5344CB8AC3E}">
        <p14:creationId xmlns:p14="http://schemas.microsoft.com/office/powerpoint/2010/main" val="7122582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23:1-25】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娼妓所得的錢，或孌童（原文作“狗”）所得的價，你不可帶入耶和華你　神的殿還願，因爲這兩樣都是耶和華你　神所憎惡的。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shall not bring the wages of a harlot or the price of a dog to the house of the Lord your God for any vowed offering, for both of these are an abomination to the Lord your God.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你借給你弟兄的，或是錢財，或是糧食，無論什麽可生利的物，都不可取利。</a:t>
            </a:r>
            <a:r>
              <a:rPr lang="zh-CN" altLang="en-US" sz="29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You shall not charge interest to your brother—interest on money or food or anything that is lent out at interest.</a:t>
            </a:r>
          </a:p>
        </p:txBody>
      </p:sp>
    </p:spTree>
    <p:extLst>
      <p:ext uri="{BB962C8B-B14F-4D97-AF65-F5344CB8AC3E}">
        <p14:creationId xmlns:p14="http://schemas.microsoft.com/office/powerpoint/2010/main" val="2477642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15000</TotalTime>
  <Words>1125</Words>
  <Application>Microsoft Office PowerPoint</Application>
  <PresentationFormat>全屏显示(4:3)</PresentationFormat>
  <Paragraphs>81</Paragraphs>
  <Slides>17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1482</cp:revision>
  <dcterms:created xsi:type="dcterms:W3CDTF">2014-02-25T17:54:08Z</dcterms:created>
  <dcterms:modified xsi:type="dcterms:W3CDTF">2022-05-06T19:39:39Z</dcterms:modified>
</cp:coreProperties>
</file>