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1"/>
  </p:notesMasterIdLst>
  <p:handoutMasterIdLst>
    <p:handoutMasterId r:id="rId22"/>
  </p:handoutMasterIdLst>
  <p:sldIdLst>
    <p:sldId id="2866" r:id="rId2"/>
    <p:sldId id="3149" r:id="rId3"/>
    <p:sldId id="3150" r:id="rId4"/>
    <p:sldId id="3151" r:id="rId5"/>
    <p:sldId id="3152" r:id="rId6"/>
    <p:sldId id="3153" r:id="rId7"/>
    <p:sldId id="3154" r:id="rId8"/>
    <p:sldId id="3155" r:id="rId9"/>
    <p:sldId id="3156" r:id="rId10"/>
    <p:sldId id="3157" r:id="rId11"/>
    <p:sldId id="3158" r:id="rId12"/>
    <p:sldId id="3159" r:id="rId13"/>
    <p:sldId id="3160" r:id="rId14"/>
    <p:sldId id="3161" r:id="rId15"/>
    <p:sldId id="3162" r:id="rId16"/>
    <p:sldId id="2916" r:id="rId17"/>
    <p:sldId id="2897" r:id="rId18"/>
    <p:sldId id="3037" r:id="rId19"/>
    <p:sldId id="1098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65" autoAdjust="0"/>
    <p:restoredTop sz="94660"/>
  </p:normalViewPr>
  <p:slideViewPr>
    <p:cSldViewPr>
      <p:cViewPr varScale="1">
        <p:scale>
          <a:sx n="73" d="100"/>
          <a:sy n="73" d="100"/>
        </p:scale>
        <p:origin x="120" y="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2022/5/13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人若娶妻以後，見她有什麽不合理的事，不喜悅她，就可以寫休書交在她手中，打發她離開夫家。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a man takes a wife and marries her, and it happens that she finds no favor in his eyes because he has found some uncleanness in her, and he writes her a certificate of divorce, puts it in her hand, and sends her out of his house,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婦人離開夫家以後，可以去嫁別人。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she has departed from his house, and goes and becomes another man’s wife,</a:t>
            </a:r>
          </a:p>
        </p:txBody>
      </p:sp>
    </p:spTree>
    <p:extLst>
      <p:ext uri="{BB962C8B-B14F-4D97-AF65-F5344CB8AC3E}">
        <p14:creationId xmlns:p14="http://schemas.microsoft.com/office/powerpoint/2010/main" val="7163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困苦窮乏的雇工，無論是你的弟兄，或是在你城裏寄居的，你不可欺負他。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shall not oppress a hired servant who is poor and needy, whether one of your brethren or one of the aliens who is in your land within your gates.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要當日給他工價，不可等到日落，因爲他窮苦，把心放在工價上，恐怕他因你求告耶和華，罪便歸你了。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Each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day you shall give him his wages, and not let the sun go down on it, for he is poor and has set his heart on it; lest he cry out against you to the Lord, and it be sin to you.</a:t>
            </a:r>
          </a:p>
        </p:txBody>
      </p:sp>
    </p:spTree>
    <p:extLst>
      <p:ext uri="{BB962C8B-B14F-4D97-AF65-F5344CB8AC3E}">
        <p14:creationId xmlns:p14="http://schemas.microsoft.com/office/powerpoint/2010/main" val="348706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不可因子殺父，也不可因父殺子，凡被殺的都爲本身的罪。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Fathers shall not be put to death for their children, nor shall children be put to death for their fathers; a person shall be put to death for his own sin.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你不可向寄居的和孤兒屈枉正直，也不可拿寡婦的衣裳作當頭。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shall not pervert justice due the stranger or the fatherless, nor take a widow’s garment as a pledge.</a:t>
            </a:r>
          </a:p>
        </p:txBody>
      </p:sp>
    </p:spTree>
    <p:extLst>
      <p:ext uri="{BB962C8B-B14F-4D97-AF65-F5344CB8AC3E}">
        <p14:creationId xmlns:p14="http://schemas.microsoft.com/office/powerpoint/2010/main" val="283748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要記念你在埃及作過奴僕，耶和華你的　神從那裏將你救贖，所以我吩咐你這樣行。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shall remember that you were a slave in Egypt, and the Lord your God redeemed you from there; therefore I command you to do this thing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10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你在田間收割莊稼，若忘下一捆，不可回去再取，要留給寄居的與孤兒寡婦。這樣，耶和華你　神必在你手裏所辦的一切事上賜福與你。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you reap your harvest in your field, and forget a sheaf in the field, you shall not go back to get it; it shall be for the stranger, the fatherless, and the widow, that the Lord your God may bless you in all the work of your hands.</a:t>
            </a:r>
          </a:p>
        </p:txBody>
      </p:sp>
    </p:spTree>
    <p:extLst>
      <p:ext uri="{BB962C8B-B14F-4D97-AF65-F5344CB8AC3E}">
        <p14:creationId xmlns:p14="http://schemas.microsoft.com/office/powerpoint/2010/main" val="37991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你打橄欖樹，枝上剩下的不可再打，要留給寄居的與孤兒寡婦。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beat your olive trees, you shall not go over the boughs again; it shall be for the stranger, the fatherless, and the widow.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你摘葡萄園的葡萄，所剩下的不可再摘，要留給寄居的與孤兒寡婦。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gather the grapes of your vineyard, you shall not glean it afterward; it shall be for the stranger, the fatherless, and the widow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26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你也要記念你在埃及地作過奴僕，所以我吩咐你這樣行。”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shall remember that you were a slave in the land of Egypt; therefore I command you to do this thing.</a:t>
            </a:r>
          </a:p>
        </p:txBody>
      </p:sp>
    </p:spTree>
    <p:extLst>
      <p:ext uri="{BB962C8B-B14F-4D97-AF65-F5344CB8AC3E}">
        <p14:creationId xmlns:p14="http://schemas.microsoft.com/office/powerpoint/2010/main" val="114511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經文簡述：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I.	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離婚以及對離婚婦女的保障的規條（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1-4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	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新婚可免兵役一年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III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	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關于抵押的條例（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10-13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IV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	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關于拐帶人口（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V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	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關于大麻瘋（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8-9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VI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	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嚴禁惡待僕人（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14-15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VII.	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捐助窮人（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節等）。</a:t>
            </a: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4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基督徒可以離婚嗎？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“不合理的事”</a:t>
            </a:r>
          </a:p>
          <a:p>
            <a:pPr marL="457200" lvl="1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離婚的聖經觀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唯二的離婚理由：</a:t>
            </a:r>
          </a:p>
          <a:p>
            <a:pPr marL="457200" lvl="1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第一， “配偶淫亂”（太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19:3-9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第二， “信仰不同”而被動遭遺弃（林前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7:15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12000"/>
              </a:lnSpc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保護妻子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基督徒如何看待離婚和家暴問題？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新婚丈夫免役一年（申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24:5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4069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其他條例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磨石不可用作抵押（申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24:6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嚴懲販賣人口（申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24:7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關于大痲瘋（申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24:8-9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不可虧負人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人爲自己行爲負責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不可仗勢欺人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拾取遺穗的律法（申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24:19-22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分享討論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討論：遺留部分莊稼，橄欖，葡萄等給弱勢人群自己來取用，和主動將將捐助送到弱勢人群手中，這兩種方式有何异同？ </a:t>
            </a: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爲什麽不僅僅遺留滿足生存需要的莊稼給窮人，還要遺留橄欖，葡萄等“享用品”給窮人？給我們怎樣的提醒？</a:t>
            </a: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分享一件自己或別人的幫助人的事例，說明爲什麽這件事給自己留下極深刻的印象？</a:t>
            </a: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後夫若恨惡她，寫休書交在她手中，打發她離開夫家，或是娶她爲妻的後夫死了，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if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latter husband detests her and writes her a certificate of divorce, puts it in her hand, and sends her out of his house, or if the latter husband dies who took her as his wife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24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打發她去的前夫不可在婦人玷污之後再娶她爲妻，因爲這是耶和華所憎惡的。不可使耶和華你　神所賜爲業之地被玷污了。” 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her former husband who divorced her must not take her back to be his wife after she has been defiled; for that is an abomination before the Lord, and you shall not bring sin on the land which the Lord your God is giving you as an inheritance.</a:t>
            </a:r>
          </a:p>
        </p:txBody>
      </p:sp>
    </p:spTree>
    <p:extLst>
      <p:ext uri="{BB962C8B-B14F-4D97-AF65-F5344CB8AC3E}">
        <p14:creationId xmlns:p14="http://schemas.microsoft.com/office/powerpoint/2010/main" val="404941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新娶妻之人，不可從軍出征，也不可托他辦理什麽公事，可以在家清閑一年，使他所娶的妻快活。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a man has taken a new wife, he shall not go out to war or be charged with any business; he shall be free at home one year, and bring happiness to his wife whom he has taken.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不可拿人的全盤磨石，或是上磨石作當頭，因爲這是拿人的命作當頭。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man shall take the lower or the upper millstone in pledge, for he takes one’s living in pledge.</a:t>
            </a:r>
          </a:p>
        </p:txBody>
      </p:sp>
    </p:spTree>
    <p:extLst>
      <p:ext uri="{BB962C8B-B14F-4D97-AF65-F5344CB8AC3E}">
        <p14:creationId xmlns:p14="http://schemas.microsoft.com/office/powerpoint/2010/main" val="2588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若遇見人拐帶以色列中的一個弟兄，當奴才待他，或是賣了他，那拐帶人的就必治死。這樣，便將那惡從你們中間除掉。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If a man is found kidnapping any of his brethren of the children of Israel, and mistreats him or sells him, then that kidnapper shall die; and you shall put away the evil from among you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58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在大麻風的灾病上，你們要謹慎，照祭司利未人一切所指教你們的留意遵行。我怎樣吩咐他們，你們要怎樣遵行。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Take heed in an outbreak of leprosy, that you carefully observe and do according to all that the priests, the Levites, shall teach you; just as I commanded them, so you shall be careful to do.</a:t>
            </a:r>
          </a:p>
        </p:txBody>
      </p:sp>
    </p:spTree>
    <p:extLst>
      <p:ext uri="{BB962C8B-B14F-4D97-AF65-F5344CB8AC3E}">
        <p14:creationId xmlns:p14="http://schemas.microsoft.com/office/powerpoint/2010/main" val="8460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當記念出埃及後，在路上耶和華你　神向米利暗所行的事。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Remember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what the Lord your God did to Miriam on the way when you came out of Egypt!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你借給鄰舍，不拘是什麽，不可進他家拿他的當頭。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you lend your brother anything, you shall not go into his house to get his pledge.</a:t>
            </a:r>
          </a:p>
        </p:txBody>
      </p:sp>
    </p:spTree>
    <p:extLst>
      <p:ext uri="{BB962C8B-B14F-4D97-AF65-F5344CB8AC3E}">
        <p14:creationId xmlns:p14="http://schemas.microsoft.com/office/powerpoint/2010/main" val="275847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要站在外面，等那向你借貸的人把當頭拿出來交給你。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stand outside, and the man to whom you lend shall bring the pledge out to you.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他若是窮人，你不可留他的當頭過夜。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if the man is poor, you shall not keep his pledge overnight.</a:t>
            </a:r>
          </a:p>
        </p:txBody>
      </p:sp>
    </p:spTree>
    <p:extLst>
      <p:ext uri="{BB962C8B-B14F-4D97-AF65-F5344CB8AC3E}">
        <p14:creationId xmlns:p14="http://schemas.microsoft.com/office/powerpoint/2010/main" val="381829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日落的時候，總要把當頭還他，使他用那件衣服蓋著睡覺，他就爲你祝福，這在耶和華你　神面前就是你的義了。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in any case return the pledge to him again when the sun goes down, that he may sleep in his own garment and bless you; and it shall be righteousness to you before the Lord your God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0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15019</TotalTime>
  <Words>1311</Words>
  <Application>Microsoft Office PowerPoint</Application>
  <PresentationFormat>全屏显示(4:3)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1486</cp:revision>
  <dcterms:created xsi:type="dcterms:W3CDTF">2014-02-25T17:54:08Z</dcterms:created>
  <dcterms:modified xsi:type="dcterms:W3CDTF">2022-05-13T22:24:59Z</dcterms:modified>
</cp:coreProperties>
</file>