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3173" r:id="rId3"/>
    <p:sldId id="3174" r:id="rId4"/>
    <p:sldId id="3175" r:id="rId5"/>
    <p:sldId id="3176" r:id="rId6"/>
    <p:sldId id="3177" r:id="rId7"/>
    <p:sldId id="3178" r:id="rId8"/>
    <p:sldId id="3179" r:id="rId9"/>
    <p:sldId id="3180" r:id="rId10"/>
    <p:sldId id="3181" r:id="rId11"/>
    <p:sldId id="3182" r:id="rId12"/>
    <p:sldId id="2916" r:id="rId13"/>
    <p:sldId id="2897" r:id="rId14"/>
    <p:sldId id="3037"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2022/6/3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2022/6/3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2022/6/3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2022/6/3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2022/6/3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2022/6/3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2022/6/3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2022/6/3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2022/6/3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2022/6/3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2022/6/3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2022/6/3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2022/6/3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2022/6/3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你进去得了耶和华你　神所赐你为业之地居住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shall be, when you come into the land which the Lord your God is giving you as an inheritance, and you possess it and dwell in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就要从耶和华你　神赐你的地上，将所收的各种初熟的土产取些来，盛在筐子里，往耶和华你　神所选择要立为祂名的居所去，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you shall take some of the first of all the produce of the ground, which you shall bring from your land that the Lord your God is giving you, and put it in a basket and go to the place where the Lord your God chooses to make His name abide.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你今日认耶和华为你的　神，应许遵行祂的道，谨守祂的律例、诫命、典章，听从祂的话。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Today you have proclaimed the Lord to be your God, and that you will walk in His ways and keep His statutes, His commandments, and His judgments, and that you will obey His voice.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耶和华今日照祂所应许你的，也认你为祂的子民，使你谨守祂的一切诫命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today the Lord has proclaimed you to be His special people, just as He promised you, that you should keep all His commandments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574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又使你得称赞、美名、尊荣，超乎祂所造的万民之上，并照祂所应许的，使你归耶和华你　神为圣洁的民。”</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that He will set you high above all nations which He has made, in praise, in name, and in honor, and that you may be a holy people to the Lord your God, just as He has spoken.”</a:t>
            </a:r>
          </a:p>
        </p:txBody>
      </p:sp>
    </p:spTree>
    <p:extLst>
      <p:ext uri="{BB962C8B-B14F-4D97-AF65-F5344CB8AC3E}">
        <p14:creationId xmlns:p14="http://schemas.microsoft.com/office/powerpoint/2010/main" val="3002445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71500"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向</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神感恩，将初熟</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的献给</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1-11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71500" indent="-571500" algn="just">
              <a:lnSpc>
                <a:spcPct val="112000"/>
              </a:lnSpc>
              <a:buAutoNum type="romanUcPeriod"/>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71500" indent="-571500" algn="just">
              <a:lnSpc>
                <a:spcPct val="112000"/>
              </a:lnSpc>
              <a:buAutoNum type="romanUcPeriod" startAt="2"/>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每</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第三年的十一奉献（第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12-15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71500" indent="-571500" algn="just">
              <a:lnSpc>
                <a:spcPct val="112000"/>
              </a:lnSpc>
              <a:buAutoNum type="romanUcPeriod" startAt="2"/>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III.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要求众人遵守神所吩咐的一切诫命。</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献</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初熟的果子</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一切的美善供应皆是神所赐下</a:t>
            </a: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将自己所爱的献给</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使神的名得荣耀超过满足我们自己的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私欲</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永远铭记神的恩典与自己的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卑微</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感谢神</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每第三年十一献的规定</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诚实地奉献（不在祭司的监督之下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供应孤儿寡妇，寄居的和利未</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避免迦南异教的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风俗</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快乐的十一</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献</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奉献的宣告</a:t>
            </a: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第三年</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的十一献为何被称为“快乐的十一奉献”？给今天的我们带来怎样的提醒？</a:t>
            </a: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完成</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“快乐的十一奉献”之后，为何必须要大声宣告？这不是与主耶稣所教导的 “行善不要让人知道” 的原则相悖吗？</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见当时作祭司的，对他说：‘我今日向耶和华你　神明认，我已来到耶和华向我们列祖起誓应许赐给我们的地。’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you shall go to the one who is priest in those days, and say to him, ‘I declare today to the Lord your God that I have come to the country which the Lord swore to our fathers to give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祭司就从你手里取过筐子来，放在耶和华你　神的坛前。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priest shall take the basket out of your hand and set it down before the altar of the Lord your God.</a:t>
            </a:r>
          </a:p>
        </p:txBody>
      </p:sp>
    </p:spTree>
    <p:extLst>
      <p:ext uri="{BB962C8B-B14F-4D97-AF65-F5344CB8AC3E}">
        <p14:creationId xmlns:p14="http://schemas.microsoft.com/office/powerpoint/2010/main" val="2122588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你要在耶和华你　神面前说：‘我祖原是一个将亡的亚兰人，下到埃及寄居。他人口稀少，在那里却成了又大又强、人数很多的国民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answer and say before the Lord your God: ‘My father was a Syrian, about to perish, and he went down to Egypt and dwelt there, few in number; and there he became a nation, great, mighty, and populous.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埃及人恶待我们，苦害我们，将苦工加在我们身上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Egyptians mistreated us, afflicted us, and laid hard bondage on us.</a:t>
            </a:r>
          </a:p>
        </p:txBody>
      </p:sp>
    </p:spTree>
    <p:extLst>
      <p:ext uri="{BB962C8B-B14F-4D97-AF65-F5344CB8AC3E}">
        <p14:creationId xmlns:p14="http://schemas.microsoft.com/office/powerpoint/2010/main" val="1311834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于是我们哀求耶和华我们列祖的　神，耶和华听见我们的声音，看见我们所受的困苦、劳碌、欺压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 cried out to the Lord God of our fathers, and the Lord heard our voice and looked on our affliction and our labor and our oppression.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祂就用大能的手和伸出来的膀臂，并大可畏的事与神迹奇事，领我们出了埃及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brought us out of Egypt with a mighty hand and with an outstretched arm, with great terror and with signs and wonders.</a:t>
            </a:r>
          </a:p>
        </p:txBody>
      </p:sp>
    </p:spTree>
    <p:extLst>
      <p:ext uri="{BB962C8B-B14F-4D97-AF65-F5344CB8AC3E}">
        <p14:creationId xmlns:p14="http://schemas.microsoft.com/office/powerpoint/2010/main" val="2772236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将我们领进这地方，把这流奶与蜜之地赐给我们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has brought us to this place and has given us this land, “a land flowing with milk and honey”;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耶和华啊，现在我把你所赐给我地上初熟的土产奉了来。’随后你要把筐子放在耶和华你　神面前，向耶和华你的　神下拜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behold, I have brought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firstfruits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land which you, O Lord, have given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shall set it before the Lord your God, and worship before the Lord your God.</a:t>
            </a:r>
          </a:p>
        </p:txBody>
      </p:sp>
    </p:spTree>
    <p:extLst>
      <p:ext uri="{BB962C8B-B14F-4D97-AF65-F5344CB8AC3E}">
        <p14:creationId xmlns:p14="http://schemas.microsoft.com/office/powerpoint/2010/main" val="2566824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你和利未人，并在你们中间寄居的，要因耶和华你　神所赐你和你家的一切福分欢乐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rejoice in every good thing which the Lord your God has given to you and your house, you and the Levite and the stranger who is among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每逢三年，就是十分取一之年，你取完了一切土产的十分之一，要分给利未人和寄居的，与孤儿寡妇，使他们在你城中可以吃得饱足。</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you have finished laying aside all the tithe of your increase in the third year—the year of tithing—and have given it to the Levite, the stranger, the fatherless, and the widow, so that they may eat within your gates and be filled,</a:t>
            </a:r>
          </a:p>
        </p:txBody>
      </p:sp>
    </p:spTree>
    <p:extLst>
      <p:ext uri="{BB962C8B-B14F-4D97-AF65-F5344CB8AC3E}">
        <p14:creationId xmlns:p14="http://schemas.microsoft.com/office/powerpoint/2010/main" val="23237337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你又要在耶和华你　神面前说：‘我已将圣物从我家里拿出来，给了利未人和寄居的，与孤儿寡妇，是照你所吩咐我的一切命令。你的命令我都没有违背，也没有忘记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say before the Lord your God: ‘I have removed the holy tithe from my house, and also have given them to the Levite, the stranger, the fatherless, and the widow, according to all Your commandments which You have commanded me; I have not transgressed Your commandments, nor have I forgotten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29461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我守丧的时候，没有吃这圣物；不洁净的时候，也没有拿出来；又没有为死人送去。我听从了耶和华我　神的话，都照你所吩咐的行了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not eaten any of it when in mourning, nor have I removed any of it for an unclean use, nor given any of it for the dead. I have obeyed the voice of the Lord my God, and have done according to all that You have commanded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403354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26:1-19】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求你从天上你的圣所垂看，赐福给你的百姓以色列与你所赐给我们的地，就是你向我们列祖起誓赐我们流奶与蜜之地。’”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Look down from Your holy habitation, from heaven, and bless Your people Israel and the land which You have given us, just as You swore to our fathers, “a land flowing with milk and honey.”’</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耶和华你的　神今日吩咐你行这些律例、典章，所以你要尽心、尽性谨守遵行。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day the Lord your God commands you to observe these statutes and judgments; therefore you shall be careful to observe them with all your heart and with all your soul.</a:t>
            </a:r>
          </a:p>
        </p:txBody>
      </p:sp>
    </p:spTree>
    <p:extLst>
      <p:ext uri="{BB962C8B-B14F-4D97-AF65-F5344CB8AC3E}">
        <p14:creationId xmlns:p14="http://schemas.microsoft.com/office/powerpoint/2010/main" val="1191457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15189</TotalTime>
  <Words>489</Words>
  <Application>Microsoft Office PowerPoint</Application>
  <PresentationFormat>全屏显示(4:3)</PresentationFormat>
  <Paragraphs>73</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1493</cp:revision>
  <dcterms:created xsi:type="dcterms:W3CDTF">2014-02-25T17:54:08Z</dcterms:created>
  <dcterms:modified xsi:type="dcterms:W3CDTF">2022-06-03T21:54:17Z</dcterms:modified>
</cp:coreProperties>
</file>