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40"/>
  </p:notesMasterIdLst>
  <p:handoutMasterIdLst>
    <p:handoutMasterId r:id="rId41"/>
  </p:handoutMasterIdLst>
  <p:sldIdLst>
    <p:sldId id="2866" r:id="rId2"/>
    <p:sldId id="3195" r:id="rId3"/>
    <p:sldId id="3196" r:id="rId4"/>
    <p:sldId id="3197" r:id="rId5"/>
    <p:sldId id="3198" r:id="rId6"/>
    <p:sldId id="3199" r:id="rId7"/>
    <p:sldId id="3200" r:id="rId8"/>
    <p:sldId id="3201" r:id="rId9"/>
    <p:sldId id="3202" r:id="rId10"/>
    <p:sldId id="3203" r:id="rId11"/>
    <p:sldId id="3204" r:id="rId12"/>
    <p:sldId id="3205" r:id="rId13"/>
    <p:sldId id="3206" r:id="rId14"/>
    <p:sldId id="3207" r:id="rId15"/>
    <p:sldId id="3208" r:id="rId16"/>
    <p:sldId id="3209" r:id="rId17"/>
    <p:sldId id="3210" r:id="rId18"/>
    <p:sldId id="3211" r:id="rId19"/>
    <p:sldId id="3212" r:id="rId20"/>
    <p:sldId id="3213" r:id="rId21"/>
    <p:sldId id="3214" r:id="rId22"/>
    <p:sldId id="3215" r:id="rId23"/>
    <p:sldId id="3216" r:id="rId24"/>
    <p:sldId id="3217" r:id="rId25"/>
    <p:sldId id="3218" r:id="rId26"/>
    <p:sldId id="3219" r:id="rId27"/>
    <p:sldId id="3220" r:id="rId28"/>
    <p:sldId id="3221" r:id="rId29"/>
    <p:sldId id="3222" r:id="rId30"/>
    <p:sldId id="3223" r:id="rId31"/>
    <p:sldId id="3224" r:id="rId32"/>
    <p:sldId id="3225" r:id="rId33"/>
    <p:sldId id="3226" r:id="rId34"/>
    <p:sldId id="3227" r:id="rId35"/>
    <p:sldId id="2916" r:id="rId36"/>
    <p:sldId id="2897" r:id="rId37"/>
    <p:sldId id="3037" r:id="rId38"/>
    <p:sldId id="1098" r:id="rId39"/>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565" autoAdjust="0"/>
    <p:restoredTop sz="94660"/>
  </p:normalViewPr>
  <p:slideViewPr>
    <p:cSldViewPr>
      <p:cViewPr varScale="1">
        <p:scale>
          <a:sx n="112" d="100"/>
          <a:sy n="112" d="100"/>
        </p:scale>
        <p:origin x="1122" y="12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2022/6/17</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2022/6/17</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2022/6/17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2022/6/17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2022/6/17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2022/6/17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2022/6/17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2022/6/17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2022/6/17</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2022/6/17</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2022/6/17</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2022/6/17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2022/6/17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2022/6/17</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28:1-68】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你若留意听从耶和华你　神的话，谨守</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遵行祂的</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一切诫命，就是我今日所吩咐你的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，祂必</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使你超乎天下万民之上。</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it shall come to pass, if you diligently obey the voice of the Lord your God, to observe carefully all His commandments which I command you today, that the Lord your God will set you high above all nations of the earth.</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你若听从耶和华你　神的话，这以下的福必追随你，临到你身上：</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all these blessings shall come upon you and overtake you, because you obey the voice of the Lord your God:</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16315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28:1-68】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耶和华因你行恶</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离弃祂，</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必在你手里所办的一切事上，使咒诅、扰乱、责罚临到你，直到你被毁灭，速速地灭亡</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 </a:t>
            </a: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Lord will send on you cursing, confusion, and rebuke in all that you set your hand to do, until you are destroyed and until you perish quickly, because of the wickedness of your doings in which you have forsaken 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耶和华必使瘟疫贴在你身上，</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直到祂将</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你从所进去得为业的地上灭绝</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Lord will make the plague cling to you until He has consumed you from the land which you are going to possess.</a:t>
            </a:r>
          </a:p>
        </p:txBody>
      </p:sp>
    </p:spTree>
    <p:extLst>
      <p:ext uri="{BB962C8B-B14F-4D97-AF65-F5344CB8AC3E}">
        <p14:creationId xmlns:p14="http://schemas.microsoft.com/office/powerpoint/2010/main" val="38699500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28:1-68】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耶和华要用痨病、热病、火症、疟疾、刀剑、旱风（或作“干旱”）、霉烂攻击你，这都要追赶你，直到你灭亡</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Lord will strike you with consumption, with fever, with inflammation, with severe burning fever, with the sword, with scorching, and with mildew; they shall pursue you until you perish.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你头上的天要变为铜，脚下的地要变为铁</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your heavens which are over your head shall be bronze, and the earth which is under you shall be iron.</a:t>
            </a:r>
          </a:p>
        </p:txBody>
      </p:sp>
    </p:spTree>
    <p:extLst>
      <p:ext uri="{BB962C8B-B14F-4D97-AF65-F5344CB8AC3E}">
        <p14:creationId xmlns:p14="http://schemas.microsoft.com/office/powerpoint/2010/main" val="15396339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28:1-68】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耶和华要使那降在你地上的雨变为尘沙，从天临在你身上，直到你灭亡。</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Lord will change the rain of your land to powder and dust; from the heaven it shall come down on you until you are destroyed.</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耶和华必使你败在仇敌面前，你从一条路去攻击他们，必从七条路逃跑。你必在天下万国中抛来抛去。</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Lord will cause you to be defeated before your enemies; you shall go out one way against them and flee seven ways before them; and you shall become troublesome to all the kingdoms of the earth.</a:t>
            </a:r>
          </a:p>
        </p:txBody>
      </p:sp>
    </p:spTree>
    <p:extLst>
      <p:ext uri="{BB962C8B-B14F-4D97-AF65-F5344CB8AC3E}">
        <p14:creationId xmlns:p14="http://schemas.microsoft.com/office/powerpoint/2010/main" val="10856162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28:1-68】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你的尸首必给空中的飞鸟和地上的走兽作食物，并无人哄赶。</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Your carcasses shall be food for all the birds of the air and the beasts of the earth, and no one shall frighten them away.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耶和华必用埃及人的疮并痔疮、牛皮癣与疥攻击你，使你不能医治。</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Lord will strike you with the boils of Egypt, with tumors, with the scab, and with the itch, from which you cannot be healed.</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耶和华必用癫狂、眼瞎、心惊攻击你。</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Lord will strike you with madness and blindness and confusion of heart.</a:t>
            </a:r>
          </a:p>
        </p:txBody>
      </p:sp>
    </p:spTree>
    <p:extLst>
      <p:ext uri="{BB962C8B-B14F-4D97-AF65-F5344CB8AC3E}">
        <p14:creationId xmlns:p14="http://schemas.microsoft.com/office/powerpoint/2010/main" val="10345288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28:1-68】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你必在午间摸索，好像瞎子在暗中摸索一样。你所行的必不亨通，时常遭遇欺压、抢夺，无人搭救。</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you shall grope at noonday, as a blind man gropes in darkness; you shall not prosper in your ways; you shall be only oppressed and plundered continually, and no one shall save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你聘定了妻，别人必与她同房；你建造房屋，不得住在其内；你栽种葡萄园，也不得用其中的果子。</a:t>
            </a:r>
          </a:p>
          <a:p>
            <a:pPr marL="0" indent="0" algn="just">
              <a:lnSpc>
                <a:spcPct val="112000"/>
              </a:lnSpc>
              <a:buNone/>
            </a:pP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You shall betroth a wife, but another man shall lie with her; you shall build a house, but you shall not dwell in it; you shall plant a vineyard, but shall not gather its grapes.</a:t>
            </a:r>
          </a:p>
        </p:txBody>
      </p:sp>
    </p:spTree>
    <p:extLst>
      <p:ext uri="{BB962C8B-B14F-4D97-AF65-F5344CB8AC3E}">
        <p14:creationId xmlns:p14="http://schemas.microsoft.com/office/powerpoint/2010/main" val="27522753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29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29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2900" b="1" u="sng" kern="100" dirty="0">
                <a:latin typeface="微软雅黑" panose="020B0503020204020204" pitchFamily="34" charset="-122"/>
                <a:ea typeface="微软雅黑" panose="020B0503020204020204" pitchFamily="34" charset="-122"/>
                <a:cs typeface="Calibri" panose="020F0502020204030204" pitchFamily="34" charset="0"/>
              </a:rPr>
              <a:t>Deuteronomy 28:1-68】</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你的牛在你眼前宰了，你必不得吃它的肉；你的驴在你眼前被抢夺，不得归还；你的羊归了仇敌，无人搭救。</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Your ox shall be slaughtered before your eyes, but you shall not eat of it; your donkey shall be violently taken away from before you, and shall not be restored to you; your sheep shall be given to your enemies, and you shall have no one to rescue them.</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你的儿女必归与别国的民，你的眼目终日切望，甚至失明，你手中无力拯救。</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Your sons and your daughters shall be given to another people, and your eyes shall look and fail with longing for them all day long; and there shall be no strength in your hand.</a:t>
            </a:r>
          </a:p>
        </p:txBody>
      </p:sp>
    </p:spTree>
    <p:extLst>
      <p:ext uri="{BB962C8B-B14F-4D97-AF65-F5344CB8AC3E}">
        <p14:creationId xmlns:p14="http://schemas.microsoft.com/office/powerpoint/2010/main" val="26208237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Deuteronomy 28:1-68】</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你的土产和你劳碌得来的，必被你所不认识的国民吃尽。你时常被欺负，受压制，</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 nation whom you have not known shall eat the fruit of your land and the produce of your labor, and you shall be only oppressed and crushed continually.</a:t>
            </a:r>
          </a:p>
          <a:p>
            <a:pPr marL="0" indent="0" algn="just">
              <a:lnSpc>
                <a:spcPct val="100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甚至你因眼中所看见的，必致疯狂。</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you shall be driven mad because of the sight which your eyes see.</a:t>
            </a:r>
          </a:p>
          <a:p>
            <a:pPr marL="0" indent="0" algn="just">
              <a:lnSpc>
                <a:spcPct val="100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耶和华必攻击你，使你膝上腿上，从脚掌到头顶，长毒疮无法医治。</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Lord will strike you in the knees and on the legs with severe boils which cannot be healed, and from the sole of your foot to the top of your head.</a:t>
            </a:r>
          </a:p>
        </p:txBody>
      </p:sp>
    </p:spTree>
    <p:extLst>
      <p:ext uri="{BB962C8B-B14F-4D97-AF65-F5344CB8AC3E}">
        <p14:creationId xmlns:p14="http://schemas.microsoft.com/office/powerpoint/2010/main" val="329629646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28:1-68】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耶和华必将你和你所立的王领到你和你列祖素不认识的国去，在那里你必侍奉木头石头的神</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Lord will bring you and the king whom you set over you to a nation which neither you nor your fathers have known, and there you shall serve other gods—wood and stone.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你在耶和华领你到的各国中，要令人惊骇、笑谈、讥诮</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become an astonishment, a proverb, and a byword among all nations where the Lord will drive you</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2037126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28:1-68】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你带到田间的种子虽多，收进来的却少，因为被蝗虫吃了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carry much seed out to the field but gather little in, for the locust shall consume it.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你栽种修理葡萄园，却不得收葡萄，也不得喝葡萄酒，因为被虫子吃了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plant vineyards and tend them, but you shall neither drink of the wine nor gather the grapes; for the worms shall eat them</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3164892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28:1-68】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你全境有橄榄树，却不得其油抹身，因为树上的橄榄不熟自落了。</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have olive trees throughout all your territory, but you shall not anoint yourself with the oil; for your olives shall drop off.</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你生儿养女，却不算是你的，因为必被掳去。</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beget sons and daughters, but they shall not be yours; for they shall go into captivity.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你所有的树木和你地里的出产必被蝗虫所吃。</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Locusts shall consume all your trees and the produce of your land.</a:t>
            </a:r>
          </a:p>
        </p:txBody>
      </p:sp>
    </p:spTree>
    <p:extLst>
      <p:ext uri="{BB962C8B-B14F-4D97-AF65-F5344CB8AC3E}">
        <p14:creationId xmlns:p14="http://schemas.microsoft.com/office/powerpoint/2010/main" val="3300546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28:1-68】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你在城里必蒙福，在田间也必蒙福</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Blessed shall you be in the city, and blessed shall you be in the country.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你身所生的、地所产的、牲畜所下的，以及牛犊、羊羔，都必蒙福</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Blessed shall be the fruit of your body, the produce of your ground and the increase of your herds, the increase of your cattle and the offspring of your flocks.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你的筐子和你的抟面盆都必蒙福。</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Blessed shall be your basket and your kneading bowl.</a:t>
            </a:r>
          </a:p>
        </p:txBody>
      </p:sp>
    </p:spTree>
    <p:extLst>
      <p:ext uri="{BB962C8B-B14F-4D97-AF65-F5344CB8AC3E}">
        <p14:creationId xmlns:p14="http://schemas.microsoft.com/office/powerpoint/2010/main" val="88859674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28:1-68】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在你中间寄居的，必渐渐上升，比你高而又高；你必渐渐下降，低而又低</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alien who is among you shall rise higher and higher above you, and you shall come down lower and lower.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他必借给你，你却不能借给他；他必作首，你必作尾</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shall lend to you, but you shall not lend to him; he shall be the head, and you shall be the tail.</a:t>
            </a:r>
          </a:p>
        </p:txBody>
      </p:sp>
    </p:spTree>
    <p:extLst>
      <p:ext uri="{BB962C8B-B14F-4D97-AF65-F5344CB8AC3E}">
        <p14:creationId xmlns:p14="http://schemas.microsoft.com/office/powerpoint/2010/main" val="23403077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28:1-68】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这一切咒诅必追随你，赶上你，直到你灭亡，因为你不听从耶和华你　神的话，不</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遵守祂所</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吩咐的诫命律例。</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Moreover all these curses shall come upon you and pursue and overtake you, until you are destroyed, because you did not obey the voice of the Lord your God, to keep His commandments and His statutes which He commanded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这些咒诅，必在你和你后裔的身上成为异迹、奇事，直到永远。</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they shall be upon you for a sign and a wonder, and on your descendants forever.</a:t>
            </a:r>
          </a:p>
        </p:txBody>
      </p:sp>
    </p:spTree>
    <p:extLst>
      <p:ext uri="{BB962C8B-B14F-4D97-AF65-F5344CB8AC3E}">
        <p14:creationId xmlns:p14="http://schemas.microsoft.com/office/powerpoint/2010/main" val="3525258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28:1-68】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因为你富有的时候，不欢心乐意地侍奉耶和华你的　神，</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Because you did not serve the Lord your God with joy and gladness of heart, for the abundance of everything,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所以你必在饥饿、干渴、赤露、缺乏之中，侍奉耶和华所打发来攻击你的仇敌</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。祂必</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把铁轭加在你的颈项上，直到将你灭绝</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serve your enemies, whom the Lord will send against you, in hunger, in thirst, in nakedness, and in need of everything; and He will put a yoke of iron on your neck until He has destroyed you.</a:t>
            </a:r>
          </a:p>
        </p:txBody>
      </p:sp>
    </p:spTree>
    <p:extLst>
      <p:ext uri="{BB962C8B-B14F-4D97-AF65-F5344CB8AC3E}">
        <p14:creationId xmlns:p14="http://schemas.microsoft.com/office/powerpoint/2010/main" val="365038290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28:1-68】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耶和华要从远方地极带一国的民，如鹰飞来攻击你。这民的言语你不懂得</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Lord will bring a nation against you from afar, from the end of the earth, as swift as the eagle flies, a nation whose language you will not understand,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这民的面貌凶恶，不顾恤年老的，也不恩待年少的。</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 nation of fierce countenance, which does not respect the elderly nor show favor to the young.</a:t>
            </a:r>
          </a:p>
        </p:txBody>
      </p:sp>
    </p:spTree>
    <p:extLst>
      <p:ext uri="{BB962C8B-B14F-4D97-AF65-F5344CB8AC3E}">
        <p14:creationId xmlns:p14="http://schemas.microsoft.com/office/powerpoint/2010/main" val="103421771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28:1-68】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他们必吃你牲畜所下的和你地土所产的，直到你灭亡。你的五谷、新酒和油，以及牛犊、羊羔，都不给你留下，直到将你灭绝</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shall eat the increase of your livestock and the produce of your land, until you are destroyed; they shall not leave you grain or new wine or oil, or the increase of your cattle or the offspring of your flocks, until they have destroyed you</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60198923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28:1-68】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他们必将你困在你各城里，直到你所倚靠高大坚固的城墙都被攻塌。他们必将你困在耶和华你　神所赐你遍地的各城里</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shall besiege you at all your gates until your high and fortified walls, in which you trust, come down throughout all your land; and they shall besiege you at all your gates throughout all your land which the Lord your God has given you</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67197158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28:1-68】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你在仇敌围困窘迫之中，必吃你本身所生的，就是耶和华你　神所赐给你的儿女之肉。</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shall eat the fruit of your own body, the flesh of your sons and your daughters whom the Lord your God has given you, in the siege and desperate straits in which your enemy shall distress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你们中间柔弱娇嫩的人必恶眼看他弟兄和他怀中的妻，并他余剩的儿女，</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sensitive and very refined man among you will be hostile toward his brother, toward the wife of his bosom, and toward the rest of his children whom he leaves behind,</a:t>
            </a:r>
          </a:p>
        </p:txBody>
      </p:sp>
    </p:spTree>
    <p:extLst>
      <p:ext uri="{BB962C8B-B14F-4D97-AF65-F5344CB8AC3E}">
        <p14:creationId xmlns:p14="http://schemas.microsoft.com/office/powerpoint/2010/main" val="140014284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28:1-68】</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甚至在你受仇敌围困窘迫的城中，他要吃儿女的肉，不肯分一点给他的亲人，因为他一无所剩</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that he will not give any of them the flesh of his children whom he will eat, because he has nothing left in the siege and desperate straits in which your enemy shall distress you at all your gates.</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你们中间柔弱娇嫩的妇人，是因娇嫩柔弱不肯把脚踏地的，必恶眼看她怀中的丈夫和她的儿女。</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tender and delicate woman among you, who would not venture to set the sole of her foot on the ground because of her delicateness and sensitivity, will refuse to the husband of her bosom, and to her son and her daughter,</a:t>
            </a:r>
          </a:p>
        </p:txBody>
      </p:sp>
    </p:spTree>
    <p:extLst>
      <p:ext uri="{BB962C8B-B14F-4D97-AF65-F5344CB8AC3E}">
        <p14:creationId xmlns:p14="http://schemas.microsoft.com/office/powerpoint/2010/main" val="387369882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28:1-68】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她两腿中间出来的婴孩与她所要生的儿女，她因缺乏一切，就要在你受仇敌围困窘迫的城中，将他们暗暗地吃了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her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placenta which comes out from between her feet and her children whom she bears; for she will eat them secretly for lack of everything in the siege and desperate straits in which your enemy shall distress you at all your gates</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9106682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28:1-68】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58</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这书上所写律法的一切话，是叫你敬畏耶和华你　神可荣可畏的名。你若不谨守遵行，耶和华就必将奇灾，就是至大至长的灾，至重至久的病，加在你和你后裔的身上</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If you do not carefully observe all the words of this law that are written in this book, that you may fear this glorious and awesome name, THE LORD YOUR GOD, then the Lord will bring upon you and your descendants extraordinary plagues—great and prolonged plagues—and serious and prolonged sicknesses</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0562714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28:1-68】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你出也蒙福，入也蒙福</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Blessed shall you be when you come in, and blessed shall you be when you go out.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仇敌起来攻击你，耶和华必使他们在你面前被你杀败，他们从一条路来攻击你，必从七条路逃跑</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Lord will cause your enemies who rise against you to be defeated before your face; they shall come out against you one way and flee before you seven ways.</a:t>
            </a:r>
          </a:p>
        </p:txBody>
      </p:sp>
    </p:spTree>
    <p:extLst>
      <p:ext uri="{BB962C8B-B14F-4D97-AF65-F5344CB8AC3E}">
        <p14:creationId xmlns:p14="http://schemas.microsoft.com/office/powerpoint/2010/main" val="16048088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28:1-68】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也必使你所惧怕埃及人的病都临到你，贴在你身上。</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Moreover He will bring back on you all the diseases of Egypt, of which you were afraid, and they shall cling to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又必将没有写在这律法书上的各样疾病、灾殃降在你身上，直到你灭亡。</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Also every sickness and every plague, which is not written in this Book of the Law, will the Lord bring upon you until you are destroyed</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31516089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28:1-68】</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你们先前虽然像天上的星那样多，却因不听从耶和华你　神的话，所剩的人数就稀少了。</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You shall be left few in number, whereas you were as the stars of heaven in multitude, because you would not obey the voice of the Lord your God.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先前耶和华怎样喜悦善待你们，使你们众多，也要照样喜悦毁灭你们，使你们灭亡，并且你们从所要进去得的地上必被拔除。</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it shall be, that just as the Lord rejoiced over you to do you good and multiply you, so the Lord will rejoice over you to destroy you and bring you to nothing; and you shall be plucked from off the land which you go to possess.</a:t>
            </a:r>
          </a:p>
        </p:txBody>
      </p:sp>
    </p:spTree>
    <p:extLst>
      <p:ext uri="{BB962C8B-B14F-4D97-AF65-F5344CB8AC3E}">
        <p14:creationId xmlns:p14="http://schemas.microsoft.com/office/powerpoint/2010/main" val="75544402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28:1-68】</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耶和华必使你们分散在万民中，从地这边到地那边，你必在那里侍奉你和你列祖素不认识木头石头的神。</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the Lord will scatter you among all peoples, from one end of the earth to the other, and there you shall serve other gods, which neither you nor your fathers have known—wood and stone.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在那些国中，你必不得安逸，也不得落脚之地，耶和华却使你在那里心中跳动，眼目失明，精神消耗</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among those nations you shall find no rest, nor shall the sole of your foot have a resting place; but there the Lord will give you a trembling heart, failing eyes, and anguish of soul.</a:t>
            </a:r>
          </a:p>
        </p:txBody>
      </p:sp>
    </p:spTree>
    <p:extLst>
      <p:ext uri="{BB962C8B-B14F-4D97-AF65-F5344CB8AC3E}">
        <p14:creationId xmlns:p14="http://schemas.microsoft.com/office/powerpoint/2010/main" val="37933034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28:1-68】</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你的性命必悬悬无定，你昼夜恐惧，自料性命难保</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Your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life shall hang in doubt before you; you shall fear day and night, and have no assurance of life. </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你因心里所恐惧的，眼中所看见的，早晨必说：‘巴不得到晚上才好’；晚上必说：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‘巴不得到早晨才好。’</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In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morning you shall say, ‘Oh, that it were evening!’ And at evening you shall say, ‘Oh, that it were morning!’ because of the fear which terrifies your heart, and because of the sight which your eyes see.</a:t>
            </a:r>
          </a:p>
        </p:txBody>
      </p:sp>
    </p:spTree>
    <p:extLst>
      <p:ext uri="{BB962C8B-B14F-4D97-AF65-F5344CB8AC3E}">
        <p14:creationId xmlns:p14="http://schemas.microsoft.com/office/powerpoint/2010/main" val="6321510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28:1-68】</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耶和华必使你坐船回埃及去，走我曾告诉你不得再见的路，在那里你必卖己身与仇敌作奴婢，却无人买。”</a:t>
            </a:r>
          </a:p>
          <a:p>
            <a:pPr marL="0" indent="0" algn="just">
              <a:lnSpc>
                <a:spcPct val="100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 Lord will take you back to Egypt in ships, by the way of which I said to you, ‘You shall never see it again.’ And there you shall be offered for sale to your enemies as male and female slaves, but no one will buy you.”</a:t>
            </a:r>
          </a:p>
        </p:txBody>
      </p:sp>
    </p:spTree>
    <p:extLst>
      <p:ext uri="{BB962C8B-B14F-4D97-AF65-F5344CB8AC3E}">
        <p14:creationId xmlns:p14="http://schemas.microsoft.com/office/powerpoint/2010/main" val="249531320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祝福</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和咒诅：顺服神就蒙福，不顺服神被受咒诅。</a:t>
            </a:r>
          </a:p>
          <a:p>
            <a:pPr marL="0" indent="0" algn="just">
              <a:lnSpc>
                <a:spcPct val="112000"/>
              </a:lnSpc>
              <a:buNone/>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因顺服神所临到的福份；个人的，家庭的，全民的，这里主要是向全民说话（第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1-14 </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12000"/>
              </a:lnSpc>
              <a:buNone/>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因不顺服神所临到的咒诅；极大的灾难（第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15-44 </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本章</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的主旨与利未记第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26 </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章相同，把生死祸福摆在以色列人面前。</a:t>
            </a:r>
          </a:p>
        </p:txBody>
      </p:sp>
    </p:spTree>
    <p:extLst>
      <p:ext uri="{BB962C8B-B14F-4D97-AF65-F5344CB8AC3E}">
        <p14:creationId xmlns:p14="http://schemas.microsoft.com/office/powerpoint/2010/main" val="341344166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蒙福</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蒙福的条件：</a:t>
            </a:r>
          </a:p>
          <a:p>
            <a:pPr marL="457200" lvl="1"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留意听从神的话（第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p>
          <a:p>
            <a:pPr marL="457200" lvl="1"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谨守遵行神的一切诫命（第</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9</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p>
          <a:p>
            <a:pPr marL="971550" lvl="1" indent="-514350" algn="just">
              <a:lnSpc>
                <a:spcPct val="112000"/>
              </a:lnSpc>
              <a:buAutoNum type="arabicPeriod" startAt="3"/>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不</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偏左右，不随从别神（第</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14</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具体的福分：</a:t>
            </a:r>
          </a:p>
        </p:txBody>
      </p:sp>
    </p:spTree>
    <p:extLst>
      <p:ext uri="{BB962C8B-B14F-4D97-AF65-F5344CB8AC3E}">
        <p14:creationId xmlns:p14="http://schemas.microsoft.com/office/powerpoint/2010/main" val="14069287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咒</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诅</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咒诅的公平性。</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引发咒诅的原因有：</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咒诅的范围和有效性。</a:t>
            </a: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咒诅的结果：</a:t>
            </a:r>
          </a:p>
        </p:txBody>
      </p:sp>
    </p:spTree>
    <p:extLst>
      <p:ext uri="{BB962C8B-B14F-4D97-AF65-F5344CB8AC3E}">
        <p14:creationId xmlns:p14="http://schemas.microsoft.com/office/powerpoint/2010/main" val="256544047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分享讨论</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根据</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腓利比书</a:t>
            </a: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11-13</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保罗的自述，讨论保罗是否从神得到了</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申命记</a:t>
            </a: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1-14</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所说的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安全</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富足</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能力</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等福气？为什么？</a:t>
            </a:r>
          </a:p>
          <a:p>
            <a:pPr marL="514350" indent="-514350" algn="just">
              <a:lnSpc>
                <a:spcPct val="113000"/>
              </a:lnSpc>
              <a:spcAft>
                <a:spcPts val="0"/>
              </a:spcAft>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根据</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诗篇</a:t>
            </a: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14-15</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讨论圣经的“福祸观”和世界的“福祸观”的不同之处？</a:t>
            </a:r>
          </a:p>
          <a:p>
            <a:pPr marL="514350" indent="-514350" algn="just">
              <a:lnSpc>
                <a:spcPct val="113000"/>
              </a:lnSpc>
              <a:spcAft>
                <a:spcPts val="0"/>
              </a:spcAft>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根据</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申命记</a:t>
            </a: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耶和华就必使你作首不作尾，但居上不居下</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”，结合</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太</a:t>
            </a: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26-27</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，讨论“</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作首不作尾，但居上不居下</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”是指在谁的眼中“</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作首不作尾，但居上不居下</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”？讨论属灵的“名人堂”和世界上的“名人堂”的不同？</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28:1-68】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在你仓房里，并你手所办的一切事上，耶和华所命的福必临到你。耶和华你　神也要在所给你的地上赐福与你。</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Lord will command the blessing on you in your storehouses and in all to which you set your hand, and He will bless you in the land which the Lord your God is giving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你若谨守耶和华你　神的诫命，</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遵行祂的</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道</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，祂必</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照着向你所起的誓，立你作为自己的圣民</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Lord will establish you as a holy people to Himself, just as He has sworn to you, if you keep the commandments of the Lord your God and walk in His ways.</a:t>
            </a:r>
          </a:p>
        </p:txBody>
      </p:sp>
    </p:spTree>
    <p:extLst>
      <p:ext uri="{BB962C8B-B14F-4D97-AF65-F5344CB8AC3E}">
        <p14:creationId xmlns:p14="http://schemas.microsoft.com/office/powerpoint/2010/main" val="41073178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28:1-68】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天下万民见你归在耶和华的名下，就要惧怕你</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all peoples of the earth shall see that you are called by the name of the Lord, and they shall be afraid of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你在耶和华向你列祖起誓应许赐你的地上</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，祂必</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使你身所生的、牲畜所下的、地所产的，都绰绰有余</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Lord will grant you plenty of goods, in the fruit of your body, in the increase of your livestock, and in the produce of your ground, in the land of which the Lord swore to your fathers to give you.</a:t>
            </a:r>
          </a:p>
        </p:txBody>
      </p:sp>
    </p:spTree>
    <p:extLst>
      <p:ext uri="{BB962C8B-B14F-4D97-AF65-F5344CB8AC3E}">
        <p14:creationId xmlns:p14="http://schemas.microsoft.com/office/powerpoint/2010/main" val="36299766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28:1-68】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耶和华必为你开天上的府库，按时降雨在你的地上。在你手里所办的一切事上赐福与你。你必借给许多国民，却不至向他们借贷</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Lord will open to you His good treasure, the heavens, to give the rain to your land in its season, and to bless all the work of your hand. You shall lend to many nations, but you shall not borrow</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6842704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28:1-68】</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13</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你若听从耶和华你　神的诫命，就是我今日所吩咐你的，谨守遵行，不偏左右，也不随从侍奉别神，耶和华就必使你作首不作尾，但居上不居下。</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Lord will make you the head and not the tail; you shall be above only, and not be beneath, if you heed the commandments of the Lord your God, which I command you today, and are careful to observe them. So you shall not turn aside from any of the words which I command you this day, to the right or the left, to go after other gods to serve them.</a:t>
            </a:r>
          </a:p>
        </p:txBody>
      </p:sp>
    </p:spTree>
    <p:extLst>
      <p:ext uri="{BB962C8B-B14F-4D97-AF65-F5344CB8AC3E}">
        <p14:creationId xmlns:p14="http://schemas.microsoft.com/office/powerpoint/2010/main" val="35262003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28:1-68】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你若不听从耶和华你　神的话，不谨守</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遵行祂的</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一切诫命律例，就是我今日所吩咐你的，这以下的咒诅都必追随你，临到你身上</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it shall come to pass, if you do not obey the voice of the Lord your God, to observe carefully all His commandments and His statutes which I command you today, that all these curses will come upon you and overtake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你在城里必受咒诅，在田间也必受咒诅</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Cursed shall you be in the city, and cursed shall you be in the country.</a:t>
            </a:r>
          </a:p>
        </p:txBody>
      </p:sp>
    </p:spTree>
    <p:extLst>
      <p:ext uri="{BB962C8B-B14F-4D97-AF65-F5344CB8AC3E}">
        <p14:creationId xmlns:p14="http://schemas.microsoft.com/office/powerpoint/2010/main" val="9100963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28:1-68】</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你的筐子和你的抟面盆都必受咒诅</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Cursed shall be your basket and your kneading bowl.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你身所生的、地所产的，以及牛犊、羊羔都必受咒诅</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Cursed shall be the fruit of your body and the produce of your land, the increase of your cattle and the offspring of your flocks.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你出也受咒诅，入也受咒诅</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Cursed shall you be when you come in, and cursed shall you be when you go out.</a:t>
            </a:r>
          </a:p>
        </p:txBody>
      </p:sp>
    </p:spTree>
    <p:extLst>
      <p:ext uri="{BB962C8B-B14F-4D97-AF65-F5344CB8AC3E}">
        <p14:creationId xmlns:p14="http://schemas.microsoft.com/office/powerpoint/2010/main" val="352205186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15283</TotalTime>
  <Words>3245</Words>
  <Application>Microsoft Office PowerPoint</Application>
  <PresentationFormat>全屏显示(4:3)</PresentationFormat>
  <Paragraphs>157</Paragraphs>
  <Slides>38</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38</vt:i4>
      </vt:variant>
    </vt:vector>
  </HeadingPairs>
  <TitlesOfParts>
    <vt:vector size="45"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1511</cp:revision>
  <dcterms:created xsi:type="dcterms:W3CDTF">2014-02-25T17:54:08Z</dcterms:created>
  <dcterms:modified xsi:type="dcterms:W3CDTF">2022-06-17T20:19:02Z</dcterms:modified>
</cp:coreProperties>
</file>