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2866" r:id="rId2"/>
    <p:sldId id="3228" r:id="rId3"/>
    <p:sldId id="3229" r:id="rId4"/>
    <p:sldId id="3230" r:id="rId5"/>
    <p:sldId id="3231" r:id="rId6"/>
    <p:sldId id="3232" r:id="rId7"/>
    <p:sldId id="3233" r:id="rId8"/>
    <p:sldId id="3234" r:id="rId9"/>
    <p:sldId id="3235" r:id="rId10"/>
    <p:sldId id="3236" r:id="rId11"/>
    <p:sldId id="3237" r:id="rId12"/>
    <p:sldId id="3238" r:id="rId13"/>
    <p:sldId id="3239" r:id="rId14"/>
    <p:sldId id="3240" r:id="rId15"/>
    <p:sldId id="2916" r:id="rId16"/>
    <p:sldId id="2897" r:id="rId17"/>
    <p:sldId id="3037"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p:scale>
          <a:sx n="100" d="100"/>
          <a:sy n="100" d="100"/>
        </p:scale>
        <p:origin x="1452" y="3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2022/7/1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2022/7/1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2022/7/1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2022/7/1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2022/7/1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2022/7/1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2022/7/1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2022/7/1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2022/7/1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2022/7/1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2022/7/1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2022/7/1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2022/7/1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2022/7/1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这是耶和华在摩押地吩咐摩西与以色列人立约的话，是在祂和他们于何烈山所立的约之外。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These are the words of the covenant which the Lord commanded Moses to make with the children of Israel in the land of Moab, besides the covenant which He made with them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摩西召了以色列众人来，对他们说：“耶和华在埃及地，在你们眼前向法老和他众臣仆，并他全地所行的一切事，你们都看见了，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Moses called all Israel and said to them: “You have seen all that the Lord did before your eyes in the land of Egypt, to Pharaoh and to all his servants and to all his land—</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也必照着写在律法书上约中的一切咒诅，将他从以色列众支派中分别出来，使他受祸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would separate him from all the tribes of Israel for adversity, according to all the curses of the covenant that are written in this Book of the Law,</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你们的后代，就是以后兴起来的子孙，和远方来的外人，看见这地的灾殃，并耶和华所降与这地的疾病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the coming generation of your children who rise up after you, and the foreigner who comes from a far land, would say, when they see the plagues of that land and the sicknesses which the Lord has laid on it:</a:t>
            </a:r>
          </a:p>
        </p:txBody>
      </p:sp>
    </p:spTree>
    <p:extLst>
      <p:ext uri="{BB962C8B-B14F-4D97-AF65-F5344CB8AC3E}">
        <p14:creationId xmlns:p14="http://schemas.microsoft.com/office/powerpoint/2010/main" val="28352748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又看见遍地有硫磺，有盐卤，有火迹，没有耕种，没有出产，连草都不生长，好像耶和华在忿怒中所倾覆的所多玛、蛾摩拉、押玛、洗扁一样。</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whole land is brimstone, salt, and burning; it is not sown, nor does it bear, nor does any grass grow there, like the overthrow of Sodom and Gomorrah,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Admah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Zeboiim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the Lord overthrew in His anger and His wrath.’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所看见的人，连万国人，都必问说：‘耶和华为何向此地这样行呢？这样大发烈怒是什么意思呢？’</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nations would say, ‘Why has the Lord done so to this land? What does the heat of this great anger mean?’</a:t>
            </a:r>
          </a:p>
        </p:txBody>
      </p:sp>
    </p:spTree>
    <p:extLst>
      <p:ext uri="{BB962C8B-B14F-4D97-AF65-F5344CB8AC3E}">
        <p14:creationId xmlns:p14="http://schemas.microsoft.com/office/powerpoint/2010/main" val="10512404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人必回答说：‘是因这地的人离弃了耶和华他们列祖的　神，领他们出埃及地的时候与他们所立的约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people would say: ‘Because they have forsaken the covenant of the Lord God of their fathers, which He made with them when He brought them out of the land of Egypt;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去侍奉敬拜素不认识的别神，是耶和华所未曾给他们安排的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went and served other gods and worshiped them, gods that they did not know and that He had not given to them.</a:t>
            </a:r>
          </a:p>
        </p:txBody>
      </p:sp>
    </p:spTree>
    <p:extLst>
      <p:ext uri="{BB962C8B-B14F-4D97-AF65-F5344CB8AC3E}">
        <p14:creationId xmlns:p14="http://schemas.microsoft.com/office/powerpoint/2010/main" val="35999701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所以耶和华的怒气向这地发作，将这书上所写的一切咒诅，都降在这地上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anger of the Lord was aroused against this land, to bring on it every curse that is written in this book.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耶和华在怒气、忿怒、大恼恨中，将他们从本地拔出来，扔在别的地上，像今日一样。’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uprooted them from their land in anger, in wrath, and in great indignation, and cast them into another land, as it is this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105058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隐秘的事是属耶和华我们　神的；惟有明显的事是永远属我们和我们子孙的，好叫我们遵行这律法上的一切话。”</a:t>
            </a: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secret things belong to the Lord our God, but those things which are revealed belong to us and to our children forever, that we may do all the words of this law.</a:t>
            </a:r>
          </a:p>
        </p:txBody>
      </p:sp>
    </p:spTree>
    <p:extLst>
      <p:ext uri="{BB962C8B-B14F-4D97-AF65-F5344CB8AC3E}">
        <p14:creationId xmlns:p14="http://schemas.microsoft.com/office/powerpoint/2010/main" val="750485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摩西重申神向以色列民所行的事，为要告诫以色列民要谨守圣约（第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圣约的概要（第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12-13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节），列出进入此约的人（第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10-11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14-15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强调守约的核心是摒弃偶像（第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16-17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对于背约且自以为太平无事的人，神的怒气要向他们发作（第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18-28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要区分隐秘的事和明显的事（第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对以色列人所行的</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保守</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供应</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带领以色列人进入</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争战</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神如此行的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目的</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这要使你们知道，耶和华是你们的　神。</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与选民立约</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立约的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内容</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立约的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对象</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背约的本质表现</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敬拜侍奉假神</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偶像</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神对背约者的刑罚</a:t>
            </a: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耶和华到今日没有使你们心能明白</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你们要谨守遵行这约的话</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”，讨论“明白神的话”与“遵行神的话”之间的（先后）关系？根据</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约</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，分享自己从自以为明白神的话到真正明白神的话的信仰经历（心路历程）？</a:t>
            </a:r>
          </a:p>
          <a:p>
            <a:pPr marL="514350" indent="-514350" algn="just">
              <a:lnSpc>
                <a:spcPct val="113000"/>
              </a:lnSpc>
              <a:spcAft>
                <a:spcPts val="0"/>
              </a:spcAft>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主</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耶稣再来审判全地的具体日子时刻是隐秘的日子，神不要人知道。讨论，为什么神不告诉人具体准确末日审判的日子时刻，以便让人好做准备呢？</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就是你亲眼看见的大试验和神迹，并那些大奇事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great trials which your eyes have seen, the signs, and those great wonders.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但耶和华到今日没有使你们心能明白、眼能看见、耳能听见。</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Yet the Lord has not given you a heart to perceive and eyes to see and ears to hear, to this very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我领你们在旷野四十年，你们身上的衣服并没有穿破，脚上的鞋也没有穿坏。</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 have led you forty years in the wilderness. Your clothes have not worn out on you, and your sandals have not worn out on your feet.</a:t>
            </a:r>
          </a:p>
        </p:txBody>
      </p:sp>
    </p:spTree>
    <p:extLst>
      <p:ext uri="{BB962C8B-B14F-4D97-AF65-F5344CB8AC3E}">
        <p14:creationId xmlns:p14="http://schemas.microsoft.com/office/powerpoint/2010/main" val="3473810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你们没有吃饼，也没有喝清酒、浓酒，这要使你们知道，耶和华是你们的　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have not eaten bread, nor have you drunk wine or similar drink, that you may know that I am the Lord your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你们来到这地方，希实本王西宏、巴珊王噩都出来与我们交战，我们就击杀了他们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you came to this place,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Bashan came out against us to battle, and we conquered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994558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取了他们的地给流便支派、迦得支派和玛拿西半支派为业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took their land and gave it as an inheritance to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Reubenites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Gadites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to half the tribe of Manasseh.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所以你们要谨守遵行这约的话，好叫你们在一切所行的事上亨通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keep the words of this covenant, and do them, that you may prosper in all that you do.</a:t>
            </a:r>
          </a:p>
        </p:txBody>
      </p:sp>
    </p:spTree>
    <p:extLst>
      <p:ext uri="{BB962C8B-B14F-4D97-AF65-F5344CB8AC3E}">
        <p14:creationId xmlns:p14="http://schemas.microsoft.com/office/powerpoint/2010/main" val="2787310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今日你们的首领、族长（原文作“支派”）、长老、官长、以色列的男丁、你们的妻子儿女，和营中寄居的，以及为你们劈柴挑水的人，都站在耶和华你们的　神面前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of you stand today before the Lord your God: your leaders and your tribes and your elders and your officers, all the men of Israel, your little ones and your wives—also the stranger who is in your camp, from the one who cuts your wood to the one who draws your water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90997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为要你顺从耶和华你　神今日与你所立的约，向你所起的誓</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may enter into covenant with the Lord your God, and into His oath, which the Lord your God makes with you today,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这样，祂要照祂向你所应许的话，又向你列祖亚伯拉罕、以撒、雅各所起的誓，今日立你作祂的子民，祂作你的　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He may establish you today as a people for Himself, and that He may be God to you, just as He has spoken to you, and just as He has sworn to your fathers, to Abraham, Isaac, and Jacob</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786377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我不但与你们立这约，起这誓；</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make this covenant and this oath, not with you alone,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凡与我们一同站在耶和华我们　神面前的，并今日不在我们这里的人，我也与他们立这约，起这誓。</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with him who stands here with us today before the Lord our God, as well as with him who is not here with us today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我们曾住过埃及地，也从列国经过，这是你们知道的。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you know that we dwelt in the land of Egypt and that we came through the nations which you passed by,</a:t>
            </a:r>
          </a:p>
        </p:txBody>
      </p:sp>
    </p:spTree>
    <p:extLst>
      <p:ext uri="{BB962C8B-B14F-4D97-AF65-F5344CB8AC3E}">
        <p14:creationId xmlns:p14="http://schemas.microsoft.com/office/powerpoint/2010/main" val="1546187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你们也看见他们中间可憎之物，并他们木、石、金、银的偶像。</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you saw their abominations and their idols which were among them—wood and stone and silver and gold);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惟恐你们中间，或男或女，或族长或支派长，今日心里偏离耶和华我们的　神，去侍奉那些国的神。又怕你们中间有恶根生出苦菜和茵陈来，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that there may not be among you man or woman or family or tribe, whose heart turns away today from the Lord our God, to go and serve the gods of these nations, and that there may not be among you a root bearing bitterness or wormwood;</a:t>
            </a:r>
          </a:p>
        </p:txBody>
      </p:sp>
    </p:spTree>
    <p:extLst>
      <p:ext uri="{BB962C8B-B14F-4D97-AF65-F5344CB8AC3E}">
        <p14:creationId xmlns:p14="http://schemas.microsoft.com/office/powerpoint/2010/main" val="37085890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Deuteronomy 29:1-29】</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听见这咒诅的话，心里仍是自夸说：‘我虽然行事心里顽梗，连累众人，却还是平安。’</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so it may not happen, when he hears the words of this curse, that he blesses himself in his heart, saying, ‘I shall have peace, even though I follow the dictates of my heart’—as though the drunkard could be included with the sober.</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耶和华必不饶恕他，耶和华的怒气与愤恨要向他发作，如烟冒出，将这书上所写的一切咒诅都加在他身上。耶和华又要从天下涂抹他的名，</a:t>
            </a:r>
            <a:r>
              <a:rPr lang="zh-CN" altLang="en-US" sz="27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Lord would not spare him; for then the anger of the Lord and His jealousy would burn against that man, and every curse that is written in this book would settle on him, and the Lord would blot out his name from under heaven.</a:t>
            </a:r>
          </a:p>
        </p:txBody>
      </p:sp>
    </p:spTree>
    <p:extLst>
      <p:ext uri="{BB962C8B-B14F-4D97-AF65-F5344CB8AC3E}">
        <p14:creationId xmlns:p14="http://schemas.microsoft.com/office/powerpoint/2010/main" val="3936927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15308</TotalTime>
  <Words>1258</Words>
  <Application>Microsoft Office PowerPoint</Application>
  <PresentationFormat>全屏显示(4:3)</PresentationFormat>
  <Paragraphs>79</Paragraphs>
  <Slides>18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18</vt:i4>
      </vt:variant>
    </vt:vector>
  </HeadingPairs>
  <TitlesOfParts>
    <vt:vector size="25"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1517</cp:revision>
  <dcterms:created xsi:type="dcterms:W3CDTF">2014-02-25T17:54:08Z</dcterms:created>
  <dcterms:modified xsi:type="dcterms:W3CDTF">2022-07-01T19:23:46Z</dcterms:modified>
</cp:coreProperties>
</file>