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2866" r:id="rId2"/>
    <p:sldId id="3251" r:id="rId3"/>
    <p:sldId id="3252" r:id="rId4"/>
    <p:sldId id="3253" r:id="rId5"/>
    <p:sldId id="3254" r:id="rId6"/>
    <p:sldId id="3255" r:id="rId7"/>
    <p:sldId id="3256" r:id="rId8"/>
    <p:sldId id="3257" r:id="rId9"/>
    <p:sldId id="3258" r:id="rId10"/>
    <p:sldId id="3259" r:id="rId11"/>
    <p:sldId id="3260" r:id="rId12"/>
    <p:sldId id="3261" r:id="rId13"/>
    <p:sldId id="3262" r:id="rId14"/>
    <p:sldId id="3263" r:id="rId15"/>
    <p:sldId id="3264" r:id="rId16"/>
    <p:sldId id="3265" r:id="rId17"/>
    <p:sldId id="3266" r:id="rId18"/>
    <p:sldId id="2916" r:id="rId19"/>
    <p:sldId id="2897" r:id="rId20"/>
    <p:sldId id="3037" r:id="rId21"/>
    <p:sldId id="109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7" d="100"/>
          <a:sy n="77" d="100"/>
        </p:scale>
        <p:origin x="132" y="8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2022/7/15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2022/7/15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2022/7/15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2022/7/15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2022/7/15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2022/7/15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2022/7/15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2022/7/15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2022/7/15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2022/7/15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2022/7/15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2022/7/15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2022/7/15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2022/7/15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摩西去告诉以色列众人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went and spoke these words to all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说：“我现在一百二十岁了，不能照常出入，耶和华也曾对我说：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‘你必不得过这约旦河。’</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them: “I am one hundred and twenty years old today. I can no longer go out and come in. Also the Lord has said to me, ‘You shall not cross over this Jordan.’</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那时我的怒气必向他们发作，我也必离弃他们，掩面不顾他们，以致他们被吞灭，并有许多的祸患灾难临到他们。那日他们必说：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‘这些祸患临到我们，岂不是因我们的　神不在我们中间吗？’</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My anger shall be aroused against them in that day, and I will forsake them, and I will hide My face from them, and they shall be devoured. And many evils and troubles shall befall them, so that they will say in that day, ‘Have not these evils come upon us because our God is not among us?’</a:t>
            </a:r>
          </a:p>
        </p:txBody>
      </p:sp>
    </p:spTree>
    <p:extLst>
      <p:ext uri="{BB962C8B-B14F-4D97-AF65-F5344CB8AC3E}">
        <p14:creationId xmlns:p14="http://schemas.microsoft.com/office/powerpoint/2010/main" val="33004678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那时，因他们偏向别神所行的一切恶，我必定掩面不顾他们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will surely hide My face in that day because of all the evil which they have done, in that they have turned to other gods.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现在你要写一篇歌，教导以色列人，传给他们，使这歌见证他们的不是，</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therefore, write down this song for yourselves, and teach it to the children of Israel; put it in their mouths, that this song may be a witness for Me against the children of Israel.</a:t>
            </a:r>
          </a:p>
        </p:txBody>
      </p:sp>
    </p:spTree>
    <p:extLst>
      <p:ext uri="{BB962C8B-B14F-4D97-AF65-F5344CB8AC3E}">
        <p14:creationId xmlns:p14="http://schemas.microsoft.com/office/powerpoint/2010/main" val="22591857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因为我将他们领进我向他们列祖起誓应许那流奶与蜜之地，他们在那里吃得饱足，身体肥胖，就必偏向别神侍奉他们，藐视我，背弃我的约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have brought them to the land flowing with milk and honey, of which I swore to their fathers, and they have eaten and filled themselves and grown fat, then they will turn to other gods and serve them; and they will provoke Me and break My covenant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26933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那时，有许多祸患灾难临到他们，这歌必在他们面前作见证，他们后裔的口中必念诵不忘。我未领他们到我所起誓应许之地以先，他们所怀的意念我都知道了。”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be, when many evils and troubles have come upon them, that this song will testify against them as a witness; for it will not be forgotten in the mouths of their descendants, for I know the inclination of their behavior today, even before I have brought them to the land of which I swore to give them.”</a:t>
            </a:r>
          </a:p>
        </p:txBody>
      </p:sp>
    </p:spTree>
    <p:extLst>
      <p:ext uri="{BB962C8B-B14F-4D97-AF65-F5344CB8AC3E}">
        <p14:creationId xmlns:p14="http://schemas.microsoft.com/office/powerpoint/2010/main" val="39034024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当日摩西就写了一篇歌，教导以色列人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wrote this song the same day, and taught it to the children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耶和华嘱咐嫩的儿子约书亚说：“你当刚强壮胆，因为你必领以色列人进我所起誓应许他们的地，我必与你同在。”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inaugurated Joshua the son of Nun, and said, “Be strong and of good courage; for you shall bring the children of Israel into the land of which I swore to them, and I will be with you.”</a:t>
            </a:r>
          </a:p>
        </p:txBody>
      </p:sp>
    </p:spTree>
    <p:extLst>
      <p:ext uri="{BB962C8B-B14F-4D97-AF65-F5344CB8AC3E}">
        <p14:creationId xmlns:p14="http://schemas.microsoft.com/office/powerpoint/2010/main" val="38819366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摩西将这律法的话写在书上，及至写完了，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when Moses had completed writing the words of this law in a book, when they were finished,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就吩咐抬耶和华约柜的利未人说：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Moses commanded the Levites, who bore the ark of the covenant of the Lord,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将这律法书放在耶和华你们　神的约柜旁，可以在那里见证以色列人的不是，</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Take this Book of the Law, and put it beside the ark of the covenant of the Lord your God, that it may be there as a witness against you;</a:t>
            </a:r>
          </a:p>
        </p:txBody>
      </p:sp>
    </p:spTree>
    <p:extLst>
      <p:ext uri="{BB962C8B-B14F-4D97-AF65-F5344CB8AC3E}">
        <p14:creationId xmlns:p14="http://schemas.microsoft.com/office/powerpoint/2010/main" val="11817460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因为我知道你们是悖逆的，是硬着颈项的。我今日还活着与你们同在，你们尚且悖逆耶和华，何况我死后呢？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I know your rebellion and your stiff neck. If today, while I am yet alive with you, you have been rebellious against the Lord, then how much more after my death?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你们要将你们支派的众长老和官长都招聚了来，我好将这些话说与他们听，并呼天唤地见证他们的不是。</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Gather to me all the elders of your tribes, and your officers, that I may speak these words in their hearing and call heaven and earth to witness against them.</a:t>
            </a:r>
          </a:p>
        </p:txBody>
      </p:sp>
    </p:spTree>
    <p:extLst>
      <p:ext uri="{BB962C8B-B14F-4D97-AF65-F5344CB8AC3E}">
        <p14:creationId xmlns:p14="http://schemas.microsoft.com/office/powerpoint/2010/main" val="8150899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我知道我死后，你们必全然败坏，偏离我所吩咐你们的道，行耶和华眼中看为恶的事，以手所作的惹祂发怒，日后必有祸患临到你们。”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know that after my death you will become utterly corrupt, and turn aside from the way which I have commanded you. And evil will befall you in the latter days, because you will do evil in the sight of the Lord, to provoke Him to anger through the work of your hands.”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摩西将这一篇歌的话都说与以色列全会众听。</a:t>
            </a: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Moses spoke in the hearing of all the assembly of Israel the words of this song until they were ended:</a:t>
            </a:r>
          </a:p>
        </p:txBody>
      </p:sp>
    </p:spTree>
    <p:extLst>
      <p:ext uri="{BB962C8B-B14F-4D97-AF65-F5344CB8AC3E}">
        <p14:creationId xmlns:p14="http://schemas.microsoft.com/office/powerpoint/2010/main" val="20756505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摩西鼓励</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即将进入迦南的百姓（第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节），也鼓励即将率领以色列人的约书亚（第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西确保众人在他死后仍然能记得神的诫命例律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典章</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吩咐摩西所预备的一首歌，为了教导众人，劝诫众人。</a:t>
            </a: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西对以色列人离别</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的话</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鼓励</a:t>
            </a:r>
          </a:p>
          <a:p>
            <a:pPr marL="0" indent="0" algn="just">
              <a:lnSpc>
                <a:spcPct val="112000"/>
              </a:lnSpc>
              <a:buNone/>
            </a:pPr>
            <a:endParaRPr lang="en-US" altLang="zh-CN" sz="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设立新领袖约书亚并极力树立其</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权威</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强调神的大能和人的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责任</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设定诵读律法书的规条</a:t>
            </a: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耶和华你们的　神必引导你们过去，将这些国民在你们面前灭绝，你们就得他们的地。约书亚必引导你们过去，正如耶和华所说的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Lord your God Himself crosses over before you; He will destroy these nations from before you, and you shall dispossess them. Joshua himself crosses over before you, just as the Lord has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耶和华必待他们，如同从前待祂所灭绝的亚摩利二王西宏与噩以及他们的国一样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will do to them as He did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kings of the Amorites and their land, when He destroyed them.</a:t>
            </a:r>
          </a:p>
        </p:txBody>
      </p:sp>
    </p:spTree>
    <p:extLst>
      <p:ext uri="{BB962C8B-B14F-4D97-AF65-F5344CB8AC3E}">
        <p14:creationId xmlns:p14="http://schemas.microsoft.com/office/powerpoint/2010/main" val="4470589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对摩西预言以色列人的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悖逆</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以色列必离弃神 （第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神必离弃以色列</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神要摩西写歌见证神的信实和以色列人的悖逆</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当</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我们离世的时候，会给儿女留下</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怎样最后</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的话？</a:t>
            </a:r>
          </a:p>
          <a:p>
            <a:pPr marL="514350" indent="-514350" algn="just">
              <a:lnSpc>
                <a:spcPct val="113000"/>
              </a:lnSpc>
              <a:spcAft>
                <a:spcPts val="0"/>
              </a:spcAft>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告诉摩西和约书亚（新老两位以色列人的领袖），以色列人日后必定悖逆神，也就是说摩西曾为以色列人所作的一切努力</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注定会徒劳无功</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3000"/>
              </a:lnSpc>
              <a:spcAft>
                <a:spcPts val="0"/>
              </a:spcAft>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讨论：</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当</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摩西和约书亚听到此预言时，他们的心情分别会怎样</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摩</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西和约书亚接下来的反应给我们今天服侍神带来哪些光照和启示？</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耶和华必将他们交给你们，你们要照我所吩咐的一切命令待他们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will give them over to you, that you may do to them according to every commandment which I have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你们当刚强壮胆，不要害怕，也不要畏惧他们，因为耶和华你的　神和你同去。祂必不撇下你，也不丢弃你。”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 strong and of good courage, do not fear nor be afraid of them; for the Lord your God, He is the One who goes with you. He will not leave you nor forsake you.”</a:t>
            </a:r>
          </a:p>
        </p:txBody>
      </p:sp>
    </p:spTree>
    <p:extLst>
      <p:ext uri="{BB962C8B-B14F-4D97-AF65-F5344CB8AC3E}">
        <p14:creationId xmlns:p14="http://schemas.microsoft.com/office/powerpoint/2010/main" val="2824485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摩西召了约书亚来，在以色列众人眼前对他说：“你当刚强壮胆，因为你要和这百姓一同进入耶和华向他们列祖起誓应许所赐之地，你也要使他们承受那地为业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called Joshua and said to him in the sight of all Israel, “Be strong and of good courage, for you must go with this people to the land which the Lord has sworn to their fathers to give them, and you shall cause them to inherit it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714774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耶和华必在你前面行，祂必与你同在，必不撇下你，也不丢弃你。不要惧怕，也不要惊惶。”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He is the One who goes before you. He will be with you, He will not leave you nor forsake you; do not fear nor be dismayed.”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摩西将这律法写出来，交给抬耶和华约柜的祭司利未子孙和以色列的众长老</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wrote this law and delivered it to the priests, the sons of Levi, who bore the ark of the covenant of the Lord, and to all the elders of Israel.</a:t>
            </a:r>
          </a:p>
        </p:txBody>
      </p:sp>
    </p:spTree>
    <p:extLst>
      <p:ext uri="{BB962C8B-B14F-4D97-AF65-F5344CB8AC3E}">
        <p14:creationId xmlns:p14="http://schemas.microsoft.com/office/powerpoint/2010/main" val="35470349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摩西吩咐他们说：“每逢七年的末一年，就在豁免年的定期住棚节的时候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commanded them, saying: “At the end of every seven years, at the appointed time in the year of release, at the Feast of Tabernacles,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以色列众人来到耶和华你　神所选择的地方朝见祂。那时，你要在以色列众人面前将这律法念给他们听。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all Israel comes to appear before the Lord your God in the place which He chooses, you shall read this law before all Israel in their hearing.</a:t>
            </a:r>
          </a:p>
        </p:txBody>
      </p:sp>
    </p:spTree>
    <p:extLst>
      <p:ext uri="{BB962C8B-B14F-4D97-AF65-F5344CB8AC3E}">
        <p14:creationId xmlns:p14="http://schemas.microsoft.com/office/powerpoint/2010/main" val="1329512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要招聚他们男、女、孩子，并城里寄居的，使他们听、使他们学习，好敬畏耶和华你们的　神，谨守遵行这律法的一切话。</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Gather the people together, men and women and little ones, and the stranger who is within your gates, that they may hear and that they may learn to fear the Lord your God and carefully observe all the words of this law,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也使他们未曾晓得这律法的儿女得以听见，学习敬畏耶和华你们的　神，在你们过约旦河要得为业之地，存活的日子，常常这样行。”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that their children, who have not known it, may hear and learn to fear the Lord your God as long as you live in the land which you cross the Jordan to possess.”</a:t>
            </a:r>
          </a:p>
        </p:txBody>
      </p:sp>
    </p:spTree>
    <p:extLst>
      <p:ext uri="{BB962C8B-B14F-4D97-AF65-F5344CB8AC3E}">
        <p14:creationId xmlns:p14="http://schemas.microsoft.com/office/powerpoint/2010/main" val="42891470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耶和华对摩西说：“你的死期临近了，要召约书亚来，你们二人站在会幕里，我好嘱咐他。”于是摩西和约书亚去站在会幕里。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Lord said to Moses, “Behold, the days approach when you must die; call Joshua, and present yourselves in the tabernacle of meeting, that I may inaugurate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him.”So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Moses and Joshua went and presented themselves in the tabernacle of meeting.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耶和华在会幕里云柱中显现，云柱停在会幕门以上。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Lord appeared at the tabernacle in a pillar of cloud, and the pillar of cloud stood above the door of the tabernacle.</a:t>
            </a:r>
          </a:p>
        </p:txBody>
      </p:sp>
    </p:spTree>
    <p:extLst>
      <p:ext uri="{BB962C8B-B14F-4D97-AF65-F5344CB8AC3E}">
        <p14:creationId xmlns:p14="http://schemas.microsoft.com/office/powerpoint/2010/main" val="3982980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31:1-30】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耶和华又对摩西说：“你必和你列祖同睡。这百姓要起来，在他们所要去的地上，在那地的人中，随从外邦神行邪淫离弃我，违背我与他们所立的约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said to Moses: “Behold, you will rest with your fathers; and this people will rise and play the harlot with the gods of the foreigners of the land, where they go to be among them, and they will forsake Me and break My covenant which I have made with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40777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15379</TotalTime>
  <Words>1899</Words>
  <Application>Microsoft Office PowerPoint</Application>
  <PresentationFormat>全屏显示(4:3)</PresentationFormat>
  <Paragraphs>94</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1528</cp:revision>
  <dcterms:created xsi:type="dcterms:W3CDTF">2014-02-25T17:54:08Z</dcterms:created>
  <dcterms:modified xsi:type="dcterms:W3CDTF">2022-07-15T19:34:50Z</dcterms:modified>
</cp:coreProperties>
</file>