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9"/>
  </p:notesMasterIdLst>
  <p:handoutMasterIdLst>
    <p:handoutMasterId r:id="rId30"/>
  </p:handoutMasterIdLst>
  <p:sldIdLst>
    <p:sldId id="2866" r:id="rId2"/>
    <p:sldId id="3267" r:id="rId3"/>
    <p:sldId id="3268" r:id="rId4"/>
    <p:sldId id="3269" r:id="rId5"/>
    <p:sldId id="3270" r:id="rId6"/>
    <p:sldId id="3271" r:id="rId7"/>
    <p:sldId id="3272" r:id="rId8"/>
    <p:sldId id="3273" r:id="rId9"/>
    <p:sldId id="3274" r:id="rId10"/>
    <p:sldId id="3275" r:id="rId11"/>
    <p:sldId id="3276" r:id="rId12"/>
    <p:sldId id="3277" r:id="rId13"/>
    <p:sldId id="3278" r:id="rId14"/>
    <p:sldId id="3279" r:id="rId15"/>
    <p:sldId id="3280" r:id="rId16"/>
    <p:sldId id="3281" r:id="rId17"/>
    <p:sldId id="3282" r:id="rId18"/>
    <p:sldId id="3283" r:id="rId19"/>
    <p:sldId id="3284" r:id="rId20"/>
    <p:sldId id="3285" r:id="rId21"/>
    <p:sldId id="3286" r:id="rId22"/>
    <p:sldId id="3287" r:id="rId23"/>
    <p:sldId id="3288" r:id="rId24"/>
    <p:sldId id="2916" r:id="rId25"/>
    <p:sldId id="3289" r:id="rId26"/>
    <p:sldId id="2897" r:id="rId27"/>
    <p:sldId id="1098" r:id="rId2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565" autoAdjust="0"/>
    <p:restoredTop sz="94660"/>
  </p:normalViewPr>
  <p:slideViewPr>
    <p:cSldViewPr>
      <p:cViewPr varScale="1">
        <p:scale>
          <a:sx n="77" d="100"/>
          <a:sy n="77" d="100"/>
        </p:scale>
        <p:origin x="126" y="8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2022/7/22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2022/7/22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2022/7/22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2022/7/22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2022/7/22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2022/7/22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2022/7/22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2022/7/22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2022/7/22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2022/7/22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2022/7/22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2022/7/22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2022/7/22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2022/7/22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“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诸天哪，侧耳！我要说话，愿地也听我口中的言语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Give ear, O heavens, and I will speak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hear, O earth, the words of my mouth.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我的教训要淋漓如雨，我的言语要滴落如露，如细雨降在嫩草上，如甘霖降在菜蔬中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Let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my teaching drop as the rain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My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speech distill as the dew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As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raindrops on the tender herb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as showers on the grass.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我要宣告耶和华的名。你们要将大德归与我们的　神。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I proclaim the name of the Lord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 Ascribe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greatness to our God.</a:t>
            </a: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31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他们以那不算为神的触动我的愤恨；以虚无的神惹了我的怒气。我也要以那不成子民的触动他们的愤恨；以愚昧的国民惹了他们的怒气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They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have provoked Me to jealousy by what is not God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They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have moved Me to anger by their foolish idols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 But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 will provoke them to jealousy by those who are not a nation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I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will move them to anger by a foolish nation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74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因为在我怒中有火烧起，直烧到极深的阴间，把地和地的出产，尽都焚烧，山的根基也烧着了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 fire is kindled in My anger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shall burn to the lowest hell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It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shall consume the earth with her increase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set on fire the foundations of the mountains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我要将祸患堆在他们身上，把我的箭向他们射尽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‘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 will heap disasters on them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I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will spend My arrows on them.</a:t>
            </a:r>
          </a:p>
        </p:txBody>
      </p:sp>
    </p:spTree>
    <p:extLst>
      <p:ext uri="{BB962C8B-B14F-4D97-AF65-F5344CB8AC3E}">
        <p14:creationId xmlns:p14="http://schemas.microsoft.com/office/powerpoint/2010/main" val="143982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他们必因饥饿消瘦，被炎热苦毒吞灭。我要打发野兽用牙齿咬他们，并土中腹行的，用毒气害他们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They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shall be wasted with hunger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Devoured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by pestilence and bitter destruction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I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will also send against them the teeth of beasts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With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poison of serpents of the dust.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外头有刀剑，内室有惊恐，使人丧亡，使少男、童女、吃奶的、白发的，尽都灭绝。’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sword shall destroy outside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There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shall be terror 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within For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young man and virgin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The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nursing child with the man of gray hairs.</a:t>
            </a:r>
          </a:p>
        </p:txBody>
      </p:sp>
    </p:spTree>
    <p:extLst>
      <p:ext uri="{BB962C8B-B14F-4D97-AF65-F5344CB8AC3E}">
        <p14:creationId xmlns:p14="http://schemas.microsoft.com/office/powerpoint/2010/main" val="90202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我说：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‘我必将他们分散远方，使他们的名号从人间除灭。’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would have said, “I will dash them in pieces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I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will make the memory of them to cease from among men,”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惟恐仇敌惹动我，只怕敌人错看，说：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‘是我们手的能力，并非耶和华所行的。’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Had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 not feared the wrath of the enemy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Lest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their adversaries should misunderstand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Lest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they should say, “Our hand is high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it is not the Lord who has done all this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.”’</a:t>
            </a: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59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因为以色列民毫无计谋，心中没有聪明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they are a nation void of counsel</a:t>
            </a: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Nor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 there any understanding in them.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惟愿他们有智慧，能明白这事，肯思念他们的结局。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Oh, that they were wise, that they understood this</a:t>
            </a: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That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they would consider their latter end!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若不是他们的盘石卖了他们，若不是耶和华交出他们，一人焉能追赶他们千人，二人焉能使万人逃跑呢？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How could one chase a thousand</a:t>
            </a: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two put ten thousand to flight</a:t>
            </a: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Unless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their Rock had sold them</a:t>
            </a: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Lord had surrendered them?</a:t>
            </a:r>
          </a:p>
        </p:txBody>
      </p:sp>
    </p:spTree>
    <p:extLst>
      <p:ext uri="{BB962C8B-B14F-4D97-AF65-F5344CB8AC3E}">
        <p14:creationId xmlns:p14="http://schemas.microsoft.com/office/powerpoint/2010/main" val="287849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据我们的仇敌自己断定，他们的盘石不如我们的盘石。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their rock is not like our Rock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Even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our enemies themselves being judges.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他们的葡萄树是所多玛的葡萄树，蛾摩拉田园所生的。他们的葡萄是毒葡萄，全挂都是苦的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their vine is of the vine of 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Sodom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of the fields of Gomorrah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Their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grapes are grapes of gall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Their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clusters are bitter.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他们的酒是大蛇的毒气，是虺蛇残害的恶毒。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Their wine is the poison of serpents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cruel venom of cobras.</a:t>
            </a:r>
          </a:p>
        </p:txBody>
      </p:sp>
    </p:spTree>
    <p:extLst>
      <p:ext uri="{BB962C8B-B14F-4D97-AF65-F5344CB8AC3E}">
        <p14:creationId xmlns:p14="http://schemas.microsoft.com/office/powerpoint/2010/main" val="352620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这不都是积蓄在我这里，封锁在我府库中吗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‘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 this not laid up in store with Me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Sealed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up among My treasures?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他们失脚的时候，伸冤报应在我，因他们遭灾的日子近了，那要临在他们身上的，必速速来到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Vengeance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 Mine, and recompense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Their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foot shall slip in due time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For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day of their calamity is at hand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things to come hasten upon them.’</a:t>
            </a:r>
          </a:p>
        </p:txBody>
      </p:sp>
    </p:spTree>
    <p:extLst>
      <p:ext uri="{BB962C8B-B14F-4D97-AF65-F5344CB8AC3E}">
        <p14:creationId xmlns:p14="http://schemas.microsoft.com/office/powerpoint/2010/main" val="62340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36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耶和华见祂百姓毫无能力，无论困住的、自由的都没有剩下，就必为他们伸冤，为祂的仆人后悔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the Lord will judge His 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people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have compassion on His servants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When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sees that their power is gone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there is no one remaining, bond or free.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祂必说：‘他们的神，他们所投靠的盘石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will say: ‘Where are their gods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The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rock in which they sought refuge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</a:t>
            </a: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83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就是向来吃他们祭牲的脂油，喝他们奠祭之酒的，在哪里呢？他可以兴起帮助你们，护卫你们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！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Who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ate the fat of their sacrifices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drank the wine of their drink offering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 Let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them rise and help you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be your refuge.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39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你们如今要知道：我，惟有我是神，在我以外并无别神。我使人死，我使人活；我损伤，我也医治，并无人能从我手中救出来。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‘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Now see that I, even I, am He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there is no God besides Me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I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kill and I make alive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I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wound and I heal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Nor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 there any who can deliver from My hand.</a:t>
            </a:r>
          </a:p>
        </p:txBody>
      </p:sp>
    </p:spTree>
    <p:extLst>
      <p:ext uri="{BB962C8B-B14F-4D97-AF65-F5344CB8AC3E}">
        <p14:creationId xmlns:p14="http://schemas.microsoft.com/office/powerpoint/2010/main" val="45665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43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你们外邦人，当与主的百姓一同欢呼，因祂要伸祂仆人流血的冤，报应祂的敌人，洁净祂的地，救赎祂的百姓。” 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Rejoice, O Gentiles, with His </a:t>
            </a: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people; For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will avenge the blood of His servants</a:t>
            </a: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render vengeance to His adversaries</a:t>
            </a: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He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will provide atonement for His land and His people.”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44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摩西和嫩的儿子约书亚，去将这歌的一切话说给百姓听。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Moses came with Joshua the son of Nun and spoke all the words of this song in the </a:t>
            </a:r>
            <a:r>
              <a:rPr lang="en-US" altLang="zh-CN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hearing of the people.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45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摩西向以色列众人说完了这一切的话，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Moses finished speaking all these words to all Israel,</a:t>
            </a:r>
          </a:p>
        </p:txBody>
      </p:sp>
    </p:spTree>
    <p:extLst>
      <p:ext uri="{BB962C8B-B14F-4D97-AF65-F5344CB8AC3E}">
        <p14:creationId xmlns:p14="http://schemas.microsoft.com/office/powerpoint/2010/main" val="10531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祂是盘石，祂的作为完全，祂所行的无不公平，是诚实无伪的　神，又公义，又正直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 the Rock, His work is perfect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For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all His ways are justice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God of truth and without injustice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Righteous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upright is He.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这乖僻弯曲的世代，向祂行事邪僻，有这弊病，就不是祂的儿女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They have corrupted themselves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They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are not His children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Because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of their blemish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 A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perverse and crooked generation.</a:t>
            </a:r>
          </a:p>
        </p:txBody>
      </p:sp>
    </p:spTree>
    <p:extLst>
      <p:ext uri="{BB962C8B-B14F-4D97-AF65-F5344CB8AC3E}">
        <p14:creationId xmlns:p14="http://schemas.microsoft.com/office/powerpoint/2010/main" val="320117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46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又说：“我今日所警教你们的，你们都要放在心上，要吩咐你们的子孙谨守遵行这律法上的话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said to them: “Set your hearts on all the words which I testify among you today, which you shall command your children to be careful to observe—all the words of this law.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47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因为这不是虚空与你们无关的事，乃是你们的生命，在你们过约旦河要得为业的地上，必因这事日子得以长久。”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it is not a futile thing for you, because it is your life, and by this word you shall prolong your days in the land which you cross over the Jordan to possess.”</a:t>
            </a:r>
          </a:p>
        </p:txBody>
      </p:sp>
    </p:spTree>
    <p:extLst>
      <p:ext uri="{BB962C8B-B14F-4D97-AF65-F5344CB8AC3E}">
        <p14:creationId xmlns:p14="http://schemas.microsoft.com/office/powerpoint/2010/main" val="6124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48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当日，耶和华吩咐摩西说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Lord spoke to Moses that very same day, saying: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49 “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你上这亚巴琳山中的尼波山去，在摩押地与耶利哥相对，观看我所要赐给以色列人为业的迦南地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Go up this mountain of the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Abarim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Mount Nebo, which is in the land of Moab, across from Jericho; view the land of Canaan, which I give to the children of Israel as a possession;</a:t>
            </a:r>
          </a:p>
        </p:txBody>
      </p:sp>
    </p:spTree>
    <p:extLst>
      <p:ext uri="{BB962C8B-B14F-4D97-AF65-F5344CB8AC3E}">
        <p14:creationId xmlns:p14="http://schemas.microsoft.com/office/powerpoint/2010/main" val="3162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50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你必死在你所登的山上，归你列祖（原文作“本民”）去，像你哥哥亚伦死在何珥山上，归他的列祖一样。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die on the mountain which you ascend, and be gathered to your people, just as Aaron your brother died on Mount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Hor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and was gathered to his people;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51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因为你们在寻的旷野，加低斯的米利巴水，在以色列人中没有尊我为圣，得罪了我。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because you trespassed against Me among the children of Israel at the waters of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Meribah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Kadesh, in the Wilderness of Zin, because you did not hallow Me in the midst of the children of Israel.</a:t>
            </a:r>
          </a:p>
        </p:txBody>
      </p:sp>
    </p:spTree>
    <p:extLst>
      <p:ext uri="{BB962C8B-B14F-4D97-AF65-F5344CB8AC3E}">
        <p14:creationId xmlns:p14="http://schemas.microsoft.com/office/powerpoint/2010/main" val="129212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52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我所赐给以色列人的地，你可以远远地观看，却不得进去。”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Yet you shall see the land before you, though you shall not go there, into the land which I am giving to the children of Israel.”</a:t>
            </a:r>
          </a:p>
        </p:txBody>
      </p:sp>
    </p:spTree>
    <p:extLst>
      <p:ext uri="{BB962C8B-B14F-4D97-AF65-F5344CB8AC3E}">
        <p14:creationId xmlns:p14="http://schemas.microsoft.com/office/powerpoint/2010/main" val="108877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经文简述：</a:t>
            </a:r>
            <a:endParaRPr lang="en-US" altLang="zh-CN" sz="34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lvl="1" algn="just">
              <a:lnSpc>
                <a:spcPct val="112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引言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（第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1-2 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节）。</a:t>
            </a:r>
          </a:p>
          <a:p>
            <a:pPr lvl="1" algn="just">
              <a:lnSpc>
                <a:spcPct val="112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称颂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神的名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，以色列的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愚昧悖逆（第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3-6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节）。</a:t>
            </a:r>
          </a:p>
          <a:p>
            <a:pPr lvl="1" algn="just">
              <a:lnSpc>
                <a:spcPct val="112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重温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神为以色列人行大事，以色列人却轻看悖逆神，敬拜假神偶像（第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7-18 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节）。</a:t>
            </a:r>
          </a:p>
          <a:p>
            <a:pPr lvl="1" algn="just">
              <a:lnSpc>
                <a:spcPct val="112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预言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神必审判以色列人悖逆的罪，使他们荒凉灭亡；历数他们许多不虔不敬的大罪，显出神的公义（第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19-33 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节）。</a:t>
            </a:r>
          </a:p>
          <a:p>
            <a:pPr lvl="1" algn="just">
              <a:lnSpc>
                <a:spcPct val="112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应许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以色列的仇敌终必毁灭，余剩的以色列民必得救（第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36-43 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44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经文简述：</a:t>
            </a:r>
            <a:endParaRPr lang="en-US" altLang="zh-CN" sz="34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lvl="1" algn="just">
              <a:lnSpc>
                <a:spcPct val="112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西把这首歌传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给以色列民（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41-47 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节）。</a:t>
            </a:r>
          </a:p>
          <a:p>
            <a:pPr lvl="1" algn="just">
              <a:lnSpc>
                <a:spcPct val="112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吩咐摩西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上山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，预备离世（第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48 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节等）。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本章关键句：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47 ……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这不是虚空与你们无关的事，乃是你们的生命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it is not a futile thing for you, because it is your life….</a:t>
            </a:r>
          </a:p>
        </p:txBody>
      </p:sp>
    </p:spTree>
    <p:extLst>
      <p:ext uri="{BB962C8B-B14F-4D97-AF65-F5344CB8AC3E}">
        <p14:creationId xmlns:p14="http://schemas.microsoft.com/office/powerpoint/2010/main" val="92503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摩</a:t>
            </a: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西的歌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天地的见证（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1-2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神的义（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3-4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以色列人的悖逆（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5-18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刑罚（</a:t>
            </a: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19-26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怜悯（</a:t>
            </a: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27-38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刑罚仇敌以及毁灭偶像（</a:t>
            </a: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39-43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</a:t>
            </a: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32:39】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你们如今要知道：我，惟有我是神，在我以外并无别神。我使人死，我使人活；我损伤，我也医治，并无人能从我手中救出来。</a:t>
            </a:r>
          </a:p>
        </p:txBody>
      </p:sp>
    </p:spTree>
    <p:extLst>
      <p:ext uri="{BB962C8B-B14F-4D97-AF65-F5344CB8AC3E}">
        <p14:creationId xmlns:p14="http://schemas.microsoft.com/office/powerpoint/2010/main" val="14069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3000"/>
              </a:lnSpc>
              <a:spcAft>
                <a:spcPts val="0"/>
              </a:spcAft>
              <a:buNone/>
            </a:pPr>
            <a:r>
              <a:rPr lang="zh-CN" altLang="en-US" sz="30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分享讨论</a:t>
            </a:r>
            <a:endParaRPr lang="en-US" altLang="zh-CN" sz="30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3000"/>
              </a:lnSpc>
              <a:spcAft>
                <a:spcPts val="0"/>
              </a:spcAft>
              <a:buAutoNum type="arabicParenR"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圣经中看似敬畏神，实则是轻看神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，轻忽神，藐视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神的人物事例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0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3000"/>
              </a:lnSpc>
              <a:spcAft>
                <a:spcPts val="0"/>
              </a:spcAft>
              <a:buAutoNum type="arabicParenR"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3000"/>
              </a:lnSpc>
              <a:spcAft>
                <a:spcPts val="0"/>
              </a:spcAft>
              <a:buNone/>
            </a:pPr>
            <a:r>
              <a:rPr lang="en-US" altLang="zh-CN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提后</a:t>
            </a:r>
            <a:r>
              <a:rPr lang="en-US" altLang="zh-CN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3:1】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你该知道，末世必有危险的日子来到。</a:t>
            </a:r>
          </a:p>
          <a:p>
            <a:pPr marL="0" indent="0" algn="just">
              <a:lnSpc>
                <a:spcPct val="113000"/>
              </a:lnSpc>
              <a:spcAft>
                <a:spcPts val="0"/>
              </a:spcAft>
              <a:buNone/>
            </a:pPr>
            <a:r>
              <a:rPr lang="en-US" altLang="zh-CN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提后</a:t>
            </a:r>
            <a:r>
              <a:rPr lang="en-US" altLang="zh-CN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3:5】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有敬虔的外貌，却背了敬虔的实意，这等人你要躲开。</a:t>
            </a:r>
          </a:p>
          <a:p>
            <a:pPr marL="0" indent="0" algn="just">
              <a:lnSpc>
                <a:spcPct val="113000"/>
              </a:lnSpc>
              <a:spcAft>
                <a:spcPts val="0"/>
              </a:spcAft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 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当今教会中存在的 ”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有敬虔的外貌，却背了敬虔的实意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 的现象，讨论我们该怎样避免此现象的发生？</a:t>
            </a: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愚昧无知的民哪，你们这样报答耶和华吗？祂岂不是你的父，将你买来的吗？祂是制造你、建立你的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Do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you thus deal with the Lord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O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foolish and unwise people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 Is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not your Father, who bought you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 Has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not made you and established you?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你当追想上古之日，思念历代之年。问你的父亲，他必指示你；问你的长者，他必告诉你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Remember the days of old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Consider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years of many generations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 Ask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your father, and he will show you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Your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elders, and they will tell you:</a:t>
            </a:r>
          </a:p>
        </p:txBody>
      </p:sp>
    </p:spTree>
    <p:extLst>
      <p:ext uri="{BB962C8B-B14F-4D97-AF65-F5344CB8AC3E}">
        <p14:creationId xmlns:p14="http://schemas.microsoft.com/office/powerpoint/2010/main" val="303574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至高者将地业赐给列邦，将世人分开，就照以色列人的数目，立定万民的疆界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When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Most High divided their inheritance to the nations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When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separated the sons of Adam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He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set the boundaries of the 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peoples According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to the number of the children of Israel.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耶和华的份，本是祂的百姓；祂的产业，本是雅各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Lord’s portion is His people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Jacob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 the place of His inheritance.</a:t>
            </a:r>
          </a:p>
        </p:txBody>
      </p:sp>
    </p:spTree>
    <p:extLst>
      <p:ext uri="{BB962C8B-B14F-4D97-AF65-F5344CB8AC3E}">
        <p14:creationId xmlns:p14="http://schemas.microsoft.com/office/powerpoint/2010/main" val="327429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耶和华遇见他在旷野荒凉野兽吼叫之地，就环绕他、看顾他、保护他如同保护眼中的瞳人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found him in a desert 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land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in the wasteland, a howling wilderness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He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encircled him, He instructed him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He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kept him as the apple of His eye.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又如鹰搅动巢窝，在雏鹰以上两翅搧展，接取雏鹰，背在两翼之上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As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 eagle stirs up its nest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Hovers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over its young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Spreading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out its wings, taking them up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Carrying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them on its wings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16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这样，耶和华独自引导他，并无外邦神与他同在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Lord alone led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him,And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there was no foreign god with him.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耶和华使他乘驾地的高处，得吃田间的土产，又使他从盘石中咂蜜，从坚石中吸油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made him ride in the heights of the earth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That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might eat the produce of the fields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He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made him draw honey from the rock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oil from the flinty rock;</a:t>
            </a:r>
          </a:p>
        </p:txBody>
      </p:sp>
    </p:spTree>
    <p:extLst>
      <p:ext uri="{BB962C8B-B14F-4D97-AF65-F5344CB8AC3E}">
        <p14:creationId xmlns:p14="http://schemas.microsoft.com/office/powerpoint/2010/main" val="254343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也吃牛的奶油，羊的奶，羊羔的脂油，巴珊所出的公绵羊和山羊，与上好的麦子，也喝葡萄汁酿的酒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Curds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from the cattle, and milk of the flock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With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fat of lambs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rams of the breed of Bashan, and goats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With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choicest wheat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you drank wine, the blood of the grapes.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但耶书仑渐渐肥胖、粗壮、光润，踢跳，奔跑，便离弃造他的　神，轻看救他的盘石，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But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Jeshurun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grew fat and kicked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You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grew fat, you grew thick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You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are obese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! Then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forsook God who made him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scornfully esteemed the Rock of his salvation.</a:t>
            </a:r>
          </a:p>
        </p:txBody>
      </p:sp>
    </p:spTree>
    <p:extLst>
      <p:ext uri="{BB962C8B-B14F-4D97-AF65-F5344CB8AC3E}">
        <p14:creationId xmlns:p14="http://schemas.microsoft.com/office/powerpoint/2010/main" val="292692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敬拜别神，触动　神的愤恨，行可憎恶的事，惹了祂的怒气。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They provoked Him to jealousy with foreign gods</a:t>
            </a: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With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abominations they provoked Him to anger.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所祭祀的鬼魔并非真神，乃是素不认识的神，是近来新兴的，是你列祖所不畏惧的。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They sacrificed to demons, not to God</a:t>
            </a: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To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gods they did not know</a:t>
            </a: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To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new gods, new </a:t>
            </a: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arrivals That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your </a:t>
            </a:r>
            <a:r>
              <a:rPr lang="en-US" altLang="zh-CN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fathers did not fear.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你轻忽生你的盘石，忘记产你的　神。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Of the Rock who begot you, you are unmindful</a:t>
            </a: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have forgotten the God who fathered you.</a:t>
            </a:r>
          </a:p>
        </p:txBody>
      </p:sp>
    </p:spTree>
    <p:extLst>
      <p:ext uri="{BB962C8B-B14F-4D97-AF65-F5344CB8AC3E}">
        <p14:creationId xmlns:p14="http://schemas.microsoft.com/office/powerpoint/2010/main" val="17319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申命记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32:1-52】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耶和华看见祂的儿女惹动祂，就厌恶他们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when the Lord saw it, He spurned them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Because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of the provocation of His sons and His daughters.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说：‘我要向他们掩面，看他们的结局如何。他们本是极乖僻的族类，心中无诚实的儿女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said: ‘I will hide My face from them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I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will see what their end will be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For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they are a perverse generation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Children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in whom is no faith.</a:t>
            </a:r>
          </a:p>
        </p:txBody>
      </p:sp>
    </p:spTree>
    <p:extLst>
      <p:ext uri="{BB962C8B-B14F-4D97-AF65-F5344CB8AC3E}">
        <p14:creationId xmlns:p14="http://schemas.microsoft.com/office/powerpoint/2010/main" val="24061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15419</TotalTime>
  <Words>2735</Words>
  <Application>Microsoft Office PowerPoint</Application>
  <PresentationFormat>全屏显示(4:3)</PresentationFormat>
  <Paragraphs>131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1539</cp:revision>
  <dcterms:created xsi:type="dcterms:W3CDTF">2014-02-25T17:54:08Z</dcterms:created>
  <dcterms:modified xsi:type="dcterms:W3CDTF">2022-07-22T22:03:34Z</dcterms:modified>
</cp:coreProperties>
</file>