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2866" r:id="rId2"/>
    <p:sldId id="3305" r:id="rId3"/>
    <p:sldId id="3306" r:id="rId4"/>
    <p:sldId id="3307" r:id="rId5"/>
    <p:sldId id="3308" r:id="rId6"/>
    <p:sldId id="3309" r:id="rId7"/>
    <p:sldId id="3310" r:id="rId8"/>
    <p:sldId id="3311" r:id="rId9"/>
    <p:sldId id="3312" r:id="rId10"/>
    <p:sldId id="3313" r:id="rId11"/>
    <p:sldId id="3314" r:id="rId12"/>
    <p:sldId id="3315" r:id="rId13"/>
    <p:sldId id="3316" r:id="rId14"/>
    <p:sldId id="3317" r:id="rId15"/>
    <p:sldId id="2916" r:id="rId16"/>
    <p:sldId id="3289" r:id="rId17"/>
    <p:sldId id="3321" r:id="rId18"/>
    <p:sldId id="3324" r:id="rId19"/>
    <p:sldId id="3325" r:id="rId20"/>
    <p:sldId id="3318" r:id="rId21"/>
    <p:sldId id="3319" r:id="rId22"/>
    <p:sldId id="1098"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112" d="100"/>
          <a:sy n="112" d="100"/>
        </p:scale>
        <p:origin x="1122"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2022/8/5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2022/8/5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2022/8/5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2022/8/5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2022/8/5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2022/8/5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2022/8/5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2022/8/5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2022/8/5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2022/8/5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2022/8/5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2022/8/5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2022/8/5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2022/8/5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以下是神人摩西在未死之先为以色列人所祝的福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is the blessing with which Moses the man of God blessed the children of Israel before his death.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他说：“耶和华从西奈而来，从西珥向他们显现，从巴兰山发出光辉，从万万圣者中来临；从祂右手为百姓传出烈火的律法</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said:“The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Lord came from Sinai, And dawned on them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shone forth from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Paran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 came with ten thousands of saints; From His right hand Came a fiery law for them.</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他为自己选择头一段地，因在那里有设立律法者的份存留。他与百姓的首领同来，他施行耶和华的公义，和耶和华与以色列所立的典章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provided the first part for himself, Because a lawgiver’s portion was reserved there. He came with the heads of the people; He administered the justice of the Lord, And His judgments with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论但说：但为小狮子，从巴珊跳出来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of Dan 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said:“Dan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is a lion’s whelp; He shall leap from Bashan.”</a:t>
            </a:r>
          </a:p>
        </p:txBody>
      </p:sp>
    </p:spTree>
    <p:extLst>
      <p:ext uri="{BB962C8B-B14F-4D97-AF65-F5344CB8AC3E}">
        <p14:creationId xmlns:p14="http://schemas.microsoft.com/office/powerpoint/2010/main" val="29572409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论拿弗他利说：拿弗他利啊，你足沾恩惠，满得耶和华的福，可以得西方和南方为业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of Naphtali 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Naphtali, satisfied with favor, And full of the blessing of the Lord, Possess the west and the south.”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论亚设说：愿亚设享受多子的福乐，得他弟兄的喜悦，可以把脚蘸在油中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of Asher 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said:“Asher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is most blessed of sons; Let him be favored by his brothers, And let him dip his foot in oil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66709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你的门闩（“门闩”或作“鞋”）是铜的、铁的。你的日子如何，你的力量也必如何</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sandals shall be iron and bronze; As your days, so shall your strength be.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耶书仑哪，没有能比　神的。祂为帮助你，乘在天空，显其威荣，驾行穹苍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is no one like the God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Jeshurun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rides the heavens to help you, And in His excellency on the clouds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970734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永生的　神是你的居所，祂永久的膀臂在你以下。祂在你前面撵出仇敌，说：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‘毁灭吧！’</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eternal God is your refuge, And underneath are the everlasting arms; He will thrust out the enemy from before you, And will say, ‘Destroy!’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以色列安然居住，雅各的本源独居五谷新酒之地，祂的天也滴甘露</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Israel shall dwell in safety, The fountain of Jacob alone, In a land of grain and new wine; His heavens shall also drop dew.</a:t>
            </a:r>
          </a:p>
        </p:txBody>
      </p:sp>
    </p:spTree>
    <p:extLst>
      <p:ext uri="{BB962C8B-B14F-4D97-AF65-F5344CB8AC3E}">
        <p14:creationId xmlns:p14="http://schemas.microsoft.com/office/powerpoint/2010/main" val="3511177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以色列啊，你是有福的！谁像你这蒙耶和华所拯救的百姓呢？祂是你的盾牌，帮助你，是你威荣的刀剑；你的仇敌必投降你，你必踏在他们的高处。”</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Happy are you, O Israel! Who is like you, a people saved by the Lord, The shield of your help And the sword of your majesty! Your enemies shall submit to you, And you shall tread down their high places.”</a:t>
            </a:r>
          </a:p>
        </p:txBody>
      </p:sp>
    </p:spTree>
    <p:extLst>
      <p:ext uri="{BB962C8B-B14F-4D97-AF65-F5344CB8AC3E}">
        <p14:creationId xmlns:p14="http://schemas.microsoft.com/office/powerpoint/2010/main" val="388683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摩西宣告以色列人从神大大蒙福，因为神把律法赐给他们（第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摩西向各支派宣告祝福，预言他们将来的福祉</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摩西向以色列人（耶书仑）宣告祝福，提醒以色列人是属神的子民，唯愿他们顺服神（第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节等）</a:t>
            </a: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赐给选民律法（神的话语）</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神赐给选民律法（神的话语），就是神给选民的赐福（产业）</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摩西将律法传给我们，作为雅各会众的产业</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Moses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commanded a law for us, A heritage of the congregation of Jacob.</a:t>
            </a:r>
          </a:p>
        </p:txBody>
      </p:sp>
    </p:spTree>
    <p:extLst>
      <p:ext uri="{BB962C8B-B14F-4D97-AF65-F5344CB8AC3E}">
        <p14:creationId xmlns:p14="http://schemas.microsoft.com/office/powerpoint/2010/main" val="9250338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神的律</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法（神的话语</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）就是赐福（产业）</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4:5-8】</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我照着耶和华我　神所吩咐的，将律例、典章教训你们，使你们在所要进去得为业的地上遵行</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Surely I have taught you statutes and judgments, just as the Lord my God commanded me, that you should act according to them in the land which you go to possess</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135740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神的律</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法（神的话语</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）就是赐福（产业）</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4:5-8】</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所以你们要谨守遵行。这就是你们在万民眼前的智慧、聪明。他们听见这一切律例，必说：‘这大国的人真是有智慧、有聪明。’</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Therefore be careful to observe them; for this is your wisdom and your understanding in the sight of the peoples who will hear all these statutes, and say, ‘Surely this great nation is a wise and understanding people</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366126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神的律</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法（神的话语</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）就是赐福（产业）</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4:5-8】</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哪一大国的人有神与他们相近，像耶和华我们的　神、在我们求告他的时候与我们相近呢</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what great nation is there that has God so near to it, as the Lord our God is to us, for whatever reason we may call upon Him?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又哪一大国有这样公义的律例、典章，像我今日在你们面前所陈明的这一切律法呢？</a:t>
            </a: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what great nation is there that has such statutes and righteous judgments as are in all this law which I set before you this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6150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祂疼爱百姓，众圣徒都在祂手中。他们坐在祂的脚下，领受祂的言语。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Yes, He loves the people; All His saints are in Your hand; They sit down at Your feet; Everyone receives Your words.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摩西将律法传给我们，作为雅各会众的产业。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commanded a law for us, A heritage of the congregation of Jacob.</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百姓的众首领，以色列的各支派，一同聚会的时候，耶和华（原文作“祂”）在耶书仑中为王。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was King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Jeshurun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When the leaders of the people were gathered, All the tribes of Israel together.</a:t>
            </a:r>
          </a:p>
        </p:txBody>
      </p:sp>
    </p:spTree>
    <p:extLst>
      <p:ext uri="{BB962C8B-B14F-4D97-AF65-F5344CB8AC3E}">
        <p14:creationId xmlns:p14="http://schemas.microsoft.com/office/powerpoint/2010/main" val="26848388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赐给选民律法（神的话语）</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神赐给选民律法（神的话语），就是神给选民的赐福（产业）</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神右手传出的律法</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烈火的律法</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爱的律法</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保护圣徒的律法</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选民存谦卑敬畏的心领受神的律法</a:t>
            </a:r>
          </a:p>
        </p:txBody>
      </p:sp>
    </p:spTree>
    <p:extLst>
      <p:ext uri="{BB962C8B-B14F-4D97-AF65-F5344CB8AC3E}">
        <p14:creationId xmlns:p14="http://schemas.microsoft.com/office/powerpoint/2010/main" val="27103104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对各支派的祝福</a:t>
            </a:r>
          </a:p>
          <a:p>
            <a:pPr marL="457200" lvl="1"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为流便祝福（申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33﹕6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为犹大祝福（申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33﹕7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为利未祝福（申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33﹕8-11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为便雅悯祝福（申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33﹕12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E﹒</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为约瑟祝福（申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33﹕13-17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为西布伦、以萨迦祝福（申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33﹕18-19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p>
          <a:p>
            <a:pPr marL="457200" lvl="1"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G﹒</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为迦得祝福（申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33﹕20-21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p>
          <a:p>
            <a:pPr marL="457200" lvl="1"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为但祝福（申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33﹕22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p>
          <a:p>
            <a:pPr marL="457200" lvl="1"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为拿弗他利祝福（申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33﹕23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p>
          <a:p>
            <a:pPr marL="457200" lvl="1"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为亚设祝福（申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33﹕24-25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p>
        </p:txBody>
      </p:sp>
    </p:spTree>
    <p:extLst>
      <p:ext uri="{BB962C8B-B14F-4D97-AF65-F5344CB8AC3E}">
        <p14:creationId xmlns:p14="http://schemas.microsoft.com/office/powerpoint/2010/main" val="30837063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根据约瑟拒绝主人妻子的事例讨论，遵行神的律法给约瑟带来了怎样的后果？从属灵和属世两个角度讨论“该后果”是赐福还是亏损？</a:t>
            </a:r>
          </a:p>
          <a:p>
            <a:pPr marL="514350" indent="-5143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自己曾因为要遵行神的诫命（话语）而承受“后果”的经历，分别从两个视角（不信神的世人的视角，信靠神的基督徒的视角）讨论，该“后果”是赐福还是亏损？</a:t>
            </a:r>
          </a:p>
          <a:p>
            <a:pPr marL="514350" indent="-5143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分享自己曾因不遵行神的话语而承受后果的经历，以及神是怎样在此经历中带领自己属灵生命的成长？</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愿流便存活不至死亡，愿他人数不至稀少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Let Reuben live, and not die, Nor let his men be few.”</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为犹大祝福说：求耶和华俯听犹大的声音，引导他归于本族，他曾用手为自己争战，你必帮助他攻击敌人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he said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Judah:“Hear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Lord, the voice of Judah, And bring him to his people; Let his hands be sufficient for him, And may You be a help against his enemies.”</a:t>
            </a:r>
          </a:p>
        </p:txBody>
      </p:sp>
    </p:spTree>
    <p:extLst>
      <p:ext uri="{BB962C8B-B14F-4D97-AF65-F5344CB8AC3E}">
        <p14:creationId xmlns:p14="http://schemas.microsoft.com/office/powerpoint/2010/main" val="724382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论利未说：耶和华啊，你的土明和乌陵都在你的虔诚人那里。你在玛撒曾试验他，在米利巴水与他争论。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of Levi 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said:“Let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Your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Thummim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Your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Urim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 with Your holy one, Whom You tested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Massah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with whom You contended at the waters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Meribah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他论自己的父母说：我未曾看见，他也不承认弟兄，也不认识自己的儿女。这是因利未人遵行你的话，谨守你的约。</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Who says of his father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mother,‘I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have not seen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them’;Nor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did he acknowledge his brothers, Or know his own children; For they have observed Your word And kept Your covenant.</a:t>
            </a:r>
          </a:p>
        </p:txBody>
      </p:sp>
    </p:spTree>
    <p:extLst>
      <p:ext uri="{BB962C8B-B14F-4D97-AF65-F5344CB8AC3E}">
        <p14:creationId xmlns:p14="http://schemas.microsoft.com/office/powerpoint/2010/main" val="37132181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他们要将你的典章教训雅各，将你的律法教训以色列。他们要把香焚在你面前，把全牲的燔祭献在你的坛上。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shall teach Jacob Your judgments, And Israel Your law. They shall put incense before You, And a whole burnt sacrifice on Your altar.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求耶和华降福在他的财物上，悦纳他手里所办的事。那些起来攻击他和恨恶他的人，愿你刺透他们的腰，使他们不得再起来。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Bless his substance, Lord, And accept the work of his hands; Strike the loins of those who rise against him, And of those who hate him, that they rise not again.”</a:t>
            </a:r>
          </a:p>
        </p:txBody>
      </p:sp>
    </p:spTree>
    <p:extLst>
      <p:ext uri="{BB962C8B-B14F-4D97-AF65-F5344CB8AC3E}">
        <p14:creationId xmlns:p14="http://schemas.microsoft.com/office/powerpoint/2010/main" val="18456977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论便雅悯说：耶和华所亲爱的，必同耶和华安然居住，耶和华终日遮蔽他，也住在他两肩之中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Of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Benjamin 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said:“The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beloved of the Lord shall dwell in safety by Him, Who shelters him all the day long; And he shall dwell between His shoulders.”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论约瑟说：愿他的地蒙耶和华赐福，得天上的宝物、甘露，以及地里所藏的泉水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of Joseph 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said:“Blessed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Lord is his land, With the precious things of heaven, with the dew, And the deep lying beneath,</a:t>
            </a:r>
          </a:p>
        </p:txBody>
      </p:sp>
    </p:spTree>
    <p:extLst>
      <p:ext uri="{BB962C8B-B14F-4D97-AF65-F5344CB8AC3E}">
        <p14:creationId xmlns:p14="http://schemas.microsoft.com/office/powerpoint/2010/main" val="1753774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得太阳所晒熟的美果，月亮所养成的宝物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With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precious fruits of the sun, With the precious produce of the months,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得上古之山的至宝，永世之岭的宝物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With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best things of the ancient mountains, With the precious things of the everlasting hills,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得地和其中所充满的宝物，并住荆棘中上主的喜悦。愿这些福都归于约瑟的头上，归于那与弟兄迥别之人的顶上。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With the precious things of the earth and its fullness, And the favor of Him who dwelt in the bush. Let the blessing come ‘on the head of Joseph, And on the crown of the head of him who was separate from his brothers.’</a:t>
            </a:r>
          </a:p>
        </p:txBody>
      </p:sp>
    </p:spTree>
    <p:extLst>
      <p:ext uri="{BB962C8B-B14F-4D97-AF65-F5344CB8AC3E}">
        <p14:creationId xmlns:p14="http://schemas.microsoft.com/office/powerpoint/2010/main" val="27215317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他为牛群中头生的，有威严；他的角是野牛的角，用以抵触万邦，直到地极。这角，是以法莲的万万，玛拿西的千千。</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His glory is like a firstborn bull, And his horns like the horns of the wild ox; Together with them He shall push the peoples To the ends of the earth; They are the ten thousands of Ephraim, And they are the thousands of Manasseh.”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论西布伦说：西布伦哪，你出外可以欢喜；以萨迦啊，在你帐棚里可以快乐。</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of Zebulun 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said:“Rejoice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Zebulun, in your going out, And Issachar in your tents!</a:t>
            </a:r>
          </a:p>
        </p:txBody>
      </p:sp>
    </p:spTree>
    <p:extLst>
      <p:ext uri="{BB962C8B-B14F-4D97-AF65-F5344CB8AC3E}">
        <p14:creationId xmlns:p14="http://schemas.microsoft.com/office/powerpoint/2010/main" val="1200745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33:1-29】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他们要将列邦召到山上，在那里献公义的祭，因为他们要吸取海里的丰富，并沙中所藏的珍宝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call the peoples to the mountain; There they shall offer sacrifices of righteousness; For they shall partake of the abundance of the seas And of treasures hidden in the sand.”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论迦得说：使迦得扩张的应当称颂。迦得住如母狮，他撕裂膀臂，连头顶也撕裂</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of Gad 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said:“Blessed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is he who enlarges Gad; He dwells as a lion, And tears the arm and the crown of his head.</a:t>
            </a:r>
          </a:p>
        </p:txBody>
      </p:sp>
    </p:spTree>
    <p:extLst>
      <p:ext uri="{BB962C8B-B14F-4D97-AF65-F5344CB8AC3E}">
        <p14:creationId xmlns:p14="http://schemas.microsoft.com/office/powerpoint/2010/main" val="1247643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15447</TotalTime>
  <Words>2055</Words>
  <Application>Microsoft Office PowerPoint</Application>
  <PresentationFormat>全屏显示(4:3)</PresentationFormat>
  <Paragraphs>109</Paragraphs>
  <Slides>22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22</vt:i4>
      </vt:variant>
    </vt:vector>
  </HeadingPairs>
  <TitlesOfParts>
    <vt:vector size="29"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1545</cp:revision>
  <dcterms:created xsi:type="dcterms:W3CDTF">2014-02-25T17:54:08Z</dcterms:created>
  <dcterms:modified xsi:type="dcterms:W3CDTF">2022-08-05T23:29:35Z</dcterms:modified>
</cp:coreProperties>
</file>