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1"/>
  </p:notesMasterIdLst>
  <p:handoutMasterIdLst>
    <p:handoutMasterId r:id="rId12"/>
  </p:handoutMasterIdLst>
  <p:sldIdLst>
    <p:sldId id="2866" r:id="rId2"/>
    <p:sldId id="3326" r:id="rId3"/>
    <p:sldId id="3327" r:id="rId4"/>
    <p:sldId id="3328" r:id="rId5"/>
    <p:sldId id="3329" r:id="rId6"/>
    <p:sldId id="3330" r:id="rId7"/>
    <p:sldId id="2916" r:id="rId8"/>
    <p:sldId id="3289" r:id="rId9"/>
    <p:sldId id="1098" r:id="rId1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7" d="100"/>
          <a:sy n="77" d="100"/>
        </p:scale>
        <p:origin x="126"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2022/8/11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2022/8/11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2022/8/11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2022/8/11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2022/8/11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2022/8/11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2022/8/11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2022/8/11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2022/8/11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34:1-12】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摩西从摩押平原登尼波山，上了那与耶利哥相对的毗斯迦山顶。耶和华把基列全地直到但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went up from the plains of Moab to Mount Nebo, to the top of Pisgah, which is across from Jericho. And the Lord showed him all the land of Gilead as far as Dan,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拿弗他利全地，以法莲、玛拿西的地，犹大全地直到西海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Naphtali and the land of Ephraim and Manasseh, all the land of Judah as far as the Western Sea</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34:1-12】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南地和棕树城耶利哥的平原，直到琐珥，都指给他看。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South, and the plain of the Valley of Jericho, the city of palm trees, as far 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耶和华对他说：“这就是我向亚伯拉罕、以撒、雅各起誓应许之地，说：‘我必将这地赐给你的后裔。’现在我使你眼睛看见了，你却不得过到那里去。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said to him, “This is the land of which I swore to give Abraham, Isaac, and Jacob, saying, ‘I will give it to your descendants.’ I have caused you to see it with your eyes, but you shall not cross over there.”</a:t>
            </a:r>
          </a:p>
        </p:txBody>
      </p:sp>
    </p:spTree>
    <p:extLst>
      <p:ext uri="{BB962C8B-B14F-4D97-AF65-F5344CB8AC3E}">
        <p14:creationId xmlns:p14="http://schemas.microsoft.com/office/powerpoint/2010/main" val="14999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34:1-12】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于是，耶和华的仆人摩西死在摩押地，正如耶和华所说的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the servant of the Lord died there in the land of Moab, according to the word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耶和华将他埋葬在摩押地、伯毗珥对面的谷中，只是到今日没有人知道他的坟墓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buried him in a valley in the land of Moab, opposite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but no one knows his grave to this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66458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34:1-12】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摩西死的时候年一百二十岁。眼目没有昏花，精神没有衰败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Moses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one hundred and twenty years old when he died. His eyes were not dim nor his natural vigor diminished.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以色列人在摩押平原为摩西哀哭了三十日，为摩西居丧哀哭的日子就满了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wept for Moses in the plains of Moab thirty days. So the days of weeping and mourning for Moses ended.</a:t>
            </a:r>
          </a:p>
        </p:txBody>
      </p:sp>
    </p:spTree>
    <p:extLst>
      <p:ext uri="{BB962C8B-B14F-4D97-AF65-F5344CB8AC3E}">
        <p14:creationId xmlns:p14="http://schemas.microsoft.com/office/powerpoint/2010/main" val="1493827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34:1-12】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嫩的儿子约书亚，因为摩西曾按手在他头上，就被智慧的灵充满，以色列人便听从他，照着耶和华吩咐摩西的行了。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Joshua the son of Nun was full of the spirit of wisdom, for Moses had laid his hands on him; so the children of Israel heeded him, and did as the Lord had commanded Moses.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以后以色列中再没有兴起先知像摩西的；他是耶和华面对面所认识的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since then there has not arisen in Israel a prophet like Moses, whom the Lord knew face to face,</a:t>
            </a:r>
          </a:p>
        </p:txBody>
      </p:sp>
    </p:spTree>
    <p:extLst>
      <p:ext uri="{BB962C8B-B14F-4D97-AF65-F5344CB8AC3E}">
        <p14:creationId xmlns:p14="http://schemas.microsoft.com/office/powerpoint/2010/main" val="244354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34:1-12】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耶和华打发他在埃及地向法老和他的一切臣仆，并他的全地，行各样神迹奇事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signs and wonders which the Lord sent him to do in the land of Egypt, before Pharaoh, before all his servants, and in all his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又在以色列众人眼前显大能的手，行一切大而可畏的事。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by all that mighty power and all the great terror which Moses performed in the sight of all Israel.</a:t>
            </a:r>
          </a:p>
        </p:txBody>
      </p:sp>
    </p:spTree>
    <p:extLst>
      <p:ext uri="{BB962C8B-B14F-4D97-AF65-F5344CB8AC3E}">
        <p14:creationId xmlns:p14="http://schemas.microsoft.com/office/powerpoint/2010/main" val="142609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临死前看见了迦南应许之地的全景（第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摩西</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的死和埋葬（第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5-6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民为摩西哀悼（第</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摩西</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的继任者（第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对摩西的定论（第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节等</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之死</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被神告知的“死期”</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被神告知的“死地”</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无人陪伴的“死时”</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未完成的“遗愿”</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身体健康直到离世</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神亲自埋葬摩西</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以色列人为摩西哀哭</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神对摩西的“盖棺定论”</a:t>
            </a:r>
          </a:p>
        </p:txBody>
      </p:sp>
    </p:spTree>
    <p:extLst>
      <p:ext uri="{BB962C8B-B14F-4D97-AF65-F5344CB8AC3E}">
        <p14:creationId xmlns:p14="http://schemas.microsoft.com/office/powerpoint/2010/main" val="9250338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摩西身上有哪些值得我们学习的特质</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startAt="2"/>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一个给自己留下深刻印象的基督徒的葬礼，分享该葬礼给自己留下深刻印象的原因</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startAt="2"/>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世人喜欢为离世的伟人修建雄伟的墓碑或陵墓？为什么神不让人知道摩西的坟墓</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？这给今天的</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基督徒（我们）带来怎样的提醒？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16285</TotalTime>
  <Words>831</Words>
  <Application>Microsoft Office PowerPoint</Application>
  <PresentationFormat>全屏显示(4:3)</PresentationFormat>
  <Paragraphs>50</Paragraphs>
  <Slides>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vt:i4>
      </vt:variant>
    </vt:vector>
  </HeadingPairs>
  <TitlesOfParts>
    <vt:vector size="16"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1548</cp:revision>
  <dcterms:created xsi:type="dcterms:W3CDTF">2014-02-25T17:54:08Z</dcterms:created>
  <dcterms:modified xsi:type="dcterms:W3CDTF">2022-08-12T15:59:28Z</dcterms:modified>
</cp:coreProperties>
</file>