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6"/>
  </p:notesMasterIdLst>
  <p:handoutMasterIdLst>
    <p:handoutMasterId r:id="rId17"/>
  </p:handoutMasterIdLst>
  <p:sldIdLst>
    <p:sldId id="2866" r:id="rId2"/>
    <p:sldId id="3331" r:id="rId3"/>
    <p:sldId id="3332" r:id="rId4"/>
    <p:sldId id="3333" r:id="rId5"/>
    <p:sldId id="3340" r:id="rId6"/>
    <p:sldId id="3334" r:id="rId7"/>
    <p:sldId id="3335" r:id="rId8"/>
    <p:sldId id="3336" r:id="rId9"/>
    <p:sldId id="3337" r:id="rId10"/>
    <p:sldId id="3341" r:id="rId11"/>
    <p:sldId id="3338" r:id="rId12"/>
    <p:sldId id="2916" r:id="rId13"/>
    <p:sldId id="3289" r:id="rId14"/>
    <p:sldId id="1098"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9" d="100"/>
          <a:sy n="79" d="100"/>
        </p:scale>
        <p:origin x="138" y="7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2022/8/19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2022/8/19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2022/8/19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2022/8/19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2022/8/19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2022/8/19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2022/8/19</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2022/8/19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2022/8/19</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2022/8/19</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2022/8/19</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2022/8/19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2022/8/19</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2022/8/19</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耶和华的仆人摩西死了以后，耶和华晓谕摩西的帮手、嫩的儿子约书亚说：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After the death of Moses the servant of the Lord, it came to pass that the Lord spoke to Joshua the son of Nun, Moses’ assistant,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我的仆人摩西死了。现在你要起来，和众百姓过这约旦河，往我所要赐给以色列人的地去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Moses My servant is dead. Now therefore, arise, go over this Jordan, you and all this people, to the land which I am giving to them—the children of Israel.</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1:1-18】</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他们回答约书亚说：“你所吩咐我们行的，我们都必行；你所差遣我们去的，我们都必去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answered Joshua, saying, “All that you command us we will do, and wherever you send us we will go.</a:t>
            </a:r>
          </a:p>
        </p:txBody>
      </p:sp>
    </p:spTree>
    <p:extLst>
      <p:ext uri="{BB962C8B-B14F-4D97-AF65-F5344CB8AC3E}">
        <p14:creationId xmlns:p14="http://schemas.microsoft.com/office/powerpoint/2010/main" val="19655734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我们从前在一切事上怎样听从摩西，现在也必照样听从你；惟愿耶和华你的　神与你同在，像与摩西同在一样。</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Just as we heeded Moses in all things, so we will heed you. Only the Lord your God be with you, as He was with Moses.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无论什么人违背你的命令，不听从你所吩咐他的一切话，就必治死他。你只要刚强壮胆！”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Whoever rebels against your command and does not heed your words, in all that you command him, shall be put to death. Only be strong and of good courage.”</a:t>
            </a:r>
          </a:p>
        </p:txBody>
      </p:sp>
    </p:spTree>
    <p:extLst>
      <p:ext uri="{BB962C8B-B14F-4D97-AF65-F5344CB8AC3E}">
        <p14:creationId xmlns:p14="http://schemas.microsoft.com/office/powerpoint/2010/main" val="26629565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差遣约书亚来接替摩西带领以色列人；神给他完全的指示、极大的鼓励、庄重的使命（</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书亚立刻履行统帅的职责，吩咐百姓的官长（</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节），对那两个半支派训话（</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12-15</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50000"/>
              </a:lnSpc>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百姓</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听从他（</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16-18</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灵领袖的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品质</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顺服的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刚强的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信靠神的</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人</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遵行神的话的人</a:t>
            </a:r>
          </a:p>
        </p:txBody>
      </p:sp>
    </p:spTree>
    <p:extLst>
      <p:ext uri="{BB962C8B-B14F-4D97-AF65-F5344CB8AC3E}">
        <p14:creationId xmlns:p14="http://schemas.microsoft.com/office/powerpoint/2010/main" val="9250338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分享</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自己曾经因害怕而退缩的原因？从主观和客观两方面分享导致自己退缩害怕的原因？</a:t>
            </a:r>
          </a:p>
          <a:p>
            <a:pPr marL="514350" indent="-5143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圣灵曾经怎样带领自己胜过胆怯恐惧的经历？从外在环境和内心两方面来分享圣灵怎样带领自己胜过惧怕胆怯？</a:t>
            </a:r>
          </a:p>
          <a:p>
            <a:pPr marL="514350" indent="-5143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约书亚的生平，讨论</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路加福音</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章</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对于我们今天基督徒的意义？</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凡你们脚掌所踏之地，我都照着我所应许摩西的话赐给你们了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Every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place that the sole of your foot will tread upon I have given you, as I said to Moses.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从旷野和这黎巴嫩，直到幼发拉底大河，赫人的全地，又到大海日落之处，都要作你们的境界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From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wilderness and this Lebanon as far as the great river, the River Euphrates, all the land of the Hittites, and to the Great Sea toward the going down of the sun, shall be your territory.</a:t>
            </a:r>
          </a:p>
        </p:txBody>
      </p:sp>
    </p:spTree>
    <p:extLst>
      <p:ext uri="{BB962C8B-B14F-4D97-AF65-F5344CB8AC3E}">
        <p14:creationId xmlns:p14="http://schemas.microsoft.com/office/powerpoint/2010/main" val="8257810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你平生的日子，必无一人能在你面前站立得住。我怎样与摩西同在，也必照样与你同在；我必不撇下你，也不丢弃你。</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 man shall be able to stand before you all the days of your life; as I was with Moses, so I will be with you. I will not leave you nor forsake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你当刚强壮胆！因为你必使这百姓承受那地为业，就是我向他们列祖起誓应许赐给他们的地</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strong and of good courage, for to this people you shall divide as an inheritance the land which I swore to their fathers to give them.</a:t>
            </a:r>
          </a:p>
        </p:txBody>
      </p:sp>
    </p:spTree>
    <p:extLst>
      <p:ext uri="{BB962C8B-B14F-4D97-AF65-F5344CB8AC3E}">
        <p14:creationId xmlns:p14="http://schemas.microsoft.com/office/powerpoint/2010/main" val="23790510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只要刚强，大大壮胆，谨守遵行我仆人摩西所吩咐你的一切律法，不可偏离左右，使你无论往哪里去，都可以顺利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Only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 strong and very courageous, that you may observe to do according to all the law which Moses My servant commanded you; do not turn from it to the right hand or to the left, that you may prosper wherever you go</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7830374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1:1-18】</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这律法书不可离开你的口，总要昼夜思想，好使你谨守遵行这书上所写的一切话。如此，你的道路就可以亨通，凡事顺利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Book of the Law shall not depart from your mouth, but you shall meditate in it day and night, that you may observe to do according to all that is written in it. For then you will make your way prosperous, and then you will have good success.</a:t>
            </a:r>
          </a:p>
        </p:txBody>
      </p:sp>
    </p:spTree>
    <p:extLst>
      <p:ext uri="{BB962C8B-B14F-4D97-AF65-F5344CB8AC3E}">
        <p14:creationId xmlns:p14="http://schemas.microsoft.com/office/powerpoint/2010/main" val="42862719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我岂没有吩咐你吗？你当刚强壮胆！不要惧怕，也不要惊惶，因为你无论往哪里去，耶和华你的　神必与你同在。”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Have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not commanded you? Be strong and of good courage; do not be afraid, nor be dismayed, for the Lord your God is with you wherever you go.”</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于是，约书亚吩咐百姓的官长说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Joshua commanded the officers of the people, saying,</a:t>
            </a:r>
          </a:p>
        </p:txBody>
      </p:sp>
    </p:spTree>
    <p:extLst>
      <p:ext uri="{BB962C8B-B14F-4D97-AF65-F5344CB8AC3E}">
        <p14:creationId xmlns:p14="http://schemas.microsoft.com/office/powerpoint/2010/main" val="8778215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你们要走遍营中，吩咐百姓说：‘当预备食物。因为三日之内，你们要过这约旦河，进去得耶和华你们　神赐你们为业之地。’”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Pass through the camp and command the people, saying, ‘Prepare provisions for yourselves, for within three days you will cross over this Jordan, to go in to possess the land which the Lord your God is giving you to possess.’”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约书亚对流便人、迦得人和玛拿西半支派的人说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to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Reubenites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Gadites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half the tribe of Manasseh Joshua spoke, saying,</a:t>
            </a:r>
          </a:p>
        </p:txBody>
      </p:sp>
    </p:spTree>
    <p:extLst>
      <p:ext uri="{BB962C8B-B14F-4D97-AF65-F5344CB8AC3E}">
        <p14:creationId xmlns:p14="http://schemas.microsoft.com/office/powerpoint/2010/main" val="3372117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Joshua 1:1-18】</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你们要追念耶和华的仆人摩西所吩咐你们的话说，耶和华你们的　神使你们得享平安，也必将这地赐给你们</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7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Remember the word which Moses the servant of the Lord commanded you, saying, ‘The Lord your God is giving you rest and is giving you this land.’</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你们的妻子、孩子和牲畜都可以留在约旦河东摩西所给你们的地；但你们中间一切大能的勇士都要带着兵器，在你们的弟兄前面过去，帮助他们。</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Your wives, your little ones, and your livestock shall remain in the land which Moses gave you on this side of the Jordan. But you shall pass before your brethren armed, all your mighty men of valor, and help them,</a:t>
            </a:r>
          </a:p>
        </p:txBody>
      </p:sp>
    </p:spTree>
    <p:extLst>
      <p:ext uri="{BB962C8B-B14F-4D97-AF65-F5344CB8AC3E}">
        <p14:creationId xmlns:p14="http://schemas.microsoft.com/office/powerpoint/2010/main" val="41532787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Joshua 1:1-18】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等到耶和华使你们的弟兄像你们一样得享平安，并且得着耶和华你们　神所赐他们为业之地，那时才可以回你们所得之地，承受为业，就是耶和华的仆人摩西在约旦河东向日出之地所给你们的。”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until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has given your brethren rest, as He gave you, and they also have taken possession of the land which the Lord your God is giving them. Then you shall return to the land of your possession and enjoy it, which Moses the Lord’s servant gave you on this side of the Jordan toward the sunrise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2092682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16299</TotalTime>
  <Words>998</Words>
  <Application>Microsoft Office PowerPoint</Application>
  <PresentationFormat>全屏显示(4:3)</PresentationFormat>
  <Paragraphs>61</Paragraphs>
  <Slides>14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14</vt:i4>
      </vt:variant>
    </vt:vector>
  </HeadingPairs>
  <TitlesOfParts>
    <vt:vector size="21"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1552</cp:revision>
  <dcterms:created xsi:type="dcterms:W3CDTF">2014-02-25T17:54:08Z</dcterms:created>
  <dcterms:modified xsi:type="dcterms:W3CDTF">2022-08-19T17:29:23Z</dcterms:modified>
</cp:coreProperties>
</file>