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2"/>
  </p:notesMasterIdLst>
  <p:handoutMasterIdLst>
    <p:handoutMasterId r:id="rId33"/>
  </p:handoutMasterIdLst>
  <p:sldIdLst>
    <p:sldId id="2866" r:id="rId2"/>
    <p:sldId id="3461" r:id="rId3"/>
    <p:sldId id="3462" r:id="rId4"/>
    <p:sldId id="3463" r:id="rId5"/>
    <p:sldId id="3464" r:id="rId6"/>
    <p:sldId id="3465" r:id="rId7"/>
    <p:sldId id="3466" r:id="rId8"/>
    <p:sldId id="3467" r:id="rId9"/>
    <p:sldId id="3468" r:id="rId10"/>
    <p:sldId id="3469" r:id="rId11"/>
    <p:sldId id="3470" r:id="rId12"/>
    <p:sldId id="3471" r:id="rId13"/>
    <p:sldId id="3472" r:id="rId14"/>
    <p:sldId id="3473" r:id="rId15"/>
    <p:sldId id="3474" r:id="rId16"/>
    <p:sldId id="3475" r:id="rId17"/>
    <p:sldId id="3476" r:id="rId18"/>
    <p:sldId id="3477" r:id="rId19"/>
    <p:sldId id="3478" r:id="rId20"/>
    <p:sldId id="3479" r:id="rId21"/>
    <p:sldId id="3480" r:id="rId22"/>
    <p:sldId id="3481" r:id="rId23"/>
    <p:sldId id="3482" r:id="rId24"/>
    <p:sldId id="3483" r:id="rId25"/>
    <p:sldId id="3484" r:id="rId26"/>
    <p:sldId id="3448" r:id="rId27"/>
    <p:sldId id="2916" r:id="rId28"/>
    <p:sldId id="3356" r:id="rId29"/>
    <p:sldId id="3428" r:id="rId30"/>
    <p:sldId id="1098" r:id="rId3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112" d="100"/>
          <a:sy n="112" d="100"/>
        </p:scale>
        <p:origin x="1122"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耶路撒冷王亚多尼洗德听见约书亚夺了艾城，尽行毁灭，怎样待耶利哥和耶利哥的王，也照样待艾城和艾城的王。又听见基遍的居民与以色列人立了和约，住在他们中间</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came to pass when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Adoni-Zedek</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Jerusalem heard how Joshua had taken Ai and had utterly destroyed it—as he had done to Jericho and its king, so he had done to Ai and its king—and how the inhabitants of Gibeon had made peace with Israel and were among them</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在这日以前、这日以后，耶和华听人的祷告，没有像这日的，是因耶和华为以色列争战</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has been no day like that, before it or after it, that the Lord heeded the voice of a man; for the Lord fought for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约书亚和以色列众人回到吉甲的营中</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Joshua returned, and all Israel with him, to the camp at Gilgal.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那五王逃跑，藏在玛基大洞里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five kings had fled and hidden themselves in a cave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Makkedah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1271496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有人告诉约书亚说：“那五王已经找到了，都藏在玛基大洞里。”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was told Joshua, saying, “The five kings have been found hidden in the cave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Makkedah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约书亚说：“你们把几块大石头滚到洞口，派人看守</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said, “Roll large stones against the mouth of the cave, and set men by it to guard them.</a:t>
            </a:r>
          </a:p>
        </p:txBody>
      </p:sp>
    </p:spTree>
    <p:extLst>
      <p:ext uri="{BB962C8B-B14F-4D97-AF65-F5344CB8AC3E}">
        <p14:creationId xmlns:p14="http://schemas.microsoft.com/office/powerpoint/2010/main" val="6244915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你们却不可耽延，要追赶你们的仇敌，击杀他们尽后边的人，不容他们进自己的城邑，因为耶和华你们的　神已经把他们交在你们手里。”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do not stay there yourselves, but pursue your enemies, and attack their rear guard. Do not allow them to enter their cities, for the Lord your God has delivered them into your hand.”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约书亚和以色列人大大杀败他们，直到将他们灭尽，其中剩下的人都进了坚固的城。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it happened, while Joshua and the children of Israel made an end of slaying them with a very great slaughter, till they had finished, that those who escaped entered fortified cities.</a:t>
            </a:r>
          </a:p>
        </p:txBody>
      </p:sp>
    </p:spTree>
    <p:extLst>
      <p:ext uri="{BB962C8B-B14F-4D97-AF65-F5344CB8AC3E}">
        <p14:creationId xmlns:p14="http://schemas.microsoft.com/office/powerpoint/2010/main" val="6644407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众百姓就安然回玛基大营中，到约书亚那里。没有一人敢向以色列人饶舌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the people returned to the camp, to Joshua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Makkedah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in peace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No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one moved his tongue against any of the children of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约书亚说：“打开洞口，将那五王从洞里带出来，领到我面前。”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said, “Open the mouth of the cave, and bring out those five kings to me from the cave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586167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众人就这样行，将那五王，就是耶路撒冷王、希伯仑王、耶末王、拉吉王、伊矶伦王，从洞里带出来，领到约书亚面前</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did so, and brought out those five kings to him from the cave: the king of Jerusalem, the king of Hebron,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Jarmuth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king of Lachish, and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528357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带出那五王到约书亚面前的时候，约书亚就召了以色列众人来，对那些和他同去的军长说：“你们近前来，把脚踏在这些王的颈项上。”他们就近前来，把脚踏在这些王的颈项上</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was, when they brought out those kings to Joshua, that Joshua called for all the men of Israel, and said to the captains of the men of war who went with him, “Come near, put your feet on the necks of these kings.” And they drew near and put their feet on their necks.</a:t>
            </a:r>
          </a:p>
        </p:txBody>
      </p:sp>
    </p:spTree>
    <p:extLst>
      <p:ext uri="{BB962C8B-B14F-4D97-AF65-F5344CB8AC3E}">
        <p14:creationId xmlns:p14="http://schemas.microsoft.com/office/powerpoint/2010/main" val="1727880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约书亚对他们说：“你们不要惧怕，也不要惊惶，应当刚强壮胆。因为耶和华必这样待你们所要攻打的一切仇敌。”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Joshua said to them, “Do not be afraid, nor be dismayed; be strong and of good courage, for thus the Lord will do to all your enemies against whom you fight.”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随后约书亚将这五王杀死，挂在五棵树上。他们就在树上直挂到晚上</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afterward Joshua struck them and killed them, and hanged them on five trees; and they were hanging on the trees until evening.</a:t>
            </a:r>
          </a:p>
        </p:txBody>
      </p:sp>
    </p:spTree>
    <p:extLst>
      <p:ext uri="{BB962C8B-B14F-4D97-AF65-F5344CB8AC3E}">
        <p14:creationId xmlns:p14="http://schemas.microsoft.com/office/powerpoint/2010/main" val="34733373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日头要落的时候，约书亚一吩咐，人就把尸首从树上取下来，丢在他们藏过的洞里，把几块大石头放在洞口，直存到今日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was at the time of the going down of the sun that Joshua commanded, and they took them down from the trees, cast them into the cave where they had been hidden, and laid large stones against the cave’s mouth, which remain until this very day</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06394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当日约书亚夺了玛基大，用刀击杀城中的人和王，将其中一切人口尽行杀灭，没有留下一个。他待玛基大王像从前待耶利哥王一样</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that day Joshua took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Makkedah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struck it and its king with the edge of the sword. He utterly destroyed them—all the people who were in it. He let none remain. He also did to the king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Makkedah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as he had done to the king of Jericho.</a:t>
            </a:r>
          </a:p>
        </p:txBody>
      </p:sp>
    </p:spTree>
    <p:extLst>
      <p:ext uri="{BB962C8B-B14F-4D97-AF65-F5344CB8AC3E}">
        <p14:creationId xmlns:p14="http://schemas.microsoft.com/office/powerpoint/2010/main" val="4206857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约书亚和以色列众人从玛基大往立拿去，攻打立拿。</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Joshua passed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Makkedah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Israel with him,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they fought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耶和华将立拿和立拿的王也交在以色列人手里。约书亚攻打这城，用刀击杀了城中的一切人口，没有留下一个。他待立拿王像从前待耶利哥王一样。</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Lord also delivered it and its king into the hand of Israel; he struck it and all the people who were in it with the edge of the sword. He let none remain in it, but did to its king as he had done to the king of Jericho.</a:t>
            </a:r>
          </a:p>
        </p:txBody>
      </p:sp>
    </p:spTree>
    <p:extLst>
      <p:ext uri="{BB962C8B-B14F-4D97-AF65-F5344CB8AC3E}">
        <p14:creationId xmlns:p14="http://schemas.microsoft.com/office/powerpoint/2010/main" val="32689551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就甚惧怕，因为基遍是一座大城，如都城一般，比艾城更大，并且城内的人都是勇士</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feared greatly, because Gibeon was a great city, like one of the royal cities, and because it was greater than Ai, and all its men were mighty.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所以耶路撒冷王亚多尼洗德打发人去见希伯仑王何咸、耶末王毗兰、拉吉王雅非亚和伊矶伦王底璧，说：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Adoni-Zedek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Jerusalem sent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Hebron,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Piram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Jarmuth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Japhia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Lachish,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Debir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a:t>
            </a:r>
          </a:p>
        </p:txBody>
      </p:sp>
    </p:spTree>
    <p:extLst>
      <p:ext uri="{BB962C8B-B14F-4D97-AF65-F5344CB8AC3E}">
        <p14:creationId xmlns:p14="http://schemas.microsoft.com/office/powerpoint/2010/main" val="31930530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约书亚和以色列众人从立拿往拉吉去，对着拉吉安营，攻打这城。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Joshua passed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Israel with him, to Lachish; and they encamped against it and fought against it.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耶和华将拉吉交在以色列人的手里。第二天约书亚就夺了拉吉，用刀击杀了城中的一切人口，是照他向立拿一切所行的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delivered Lachish into the hand of Israel, who took it on the second day, and struck it and all the people who were in it with the edge of the sword, according to all that he had done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9515715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那时基色王荷兰上来帮助拉吉，约书亚就把他和他的民都击杀了，没有留下一个</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Gezer came up to help Lachish; and Joshua struck him and his people, until he left him none remaining.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约书亚和以色列众人从拉吉往伊矶伦去，对着伊矶伦安营，攻打这城</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Lachish Joshua passed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all Israel with him; and they encamped against it and fought against it.</a:t>
            </a:r>
          </a:p>
        </p:txBody>
      </p:sp>
    </p:spTree>
    <p:extLst>
      <p:ext uri="{BB962C8B-B14F-4D97-AF65-F5344CB8AC3E}">
        <p14:creationId xmlns:p14="http://schemas.microsoft.com/office/powerpoint/2010/main" val="34537692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当日就夺了城，用刀击杀了城中的人。那日约书亚将城中的一切人口尽行杀灭，是照他向拉吉一切所行的。</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took it on that day and struck it with the edge of the sword; all the people who were in it he utterly destroyed that day, according to all that he had done to Lachish.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约书亚和以色列众人从伊矶伦上希伯仑去，攻打这城，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Joshua went up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all Israel with him, to Hebron; and they fought against it.</a:t>
            </a:r>
          </a:p>
        </p:txBody>
      </p:sp>
    </p:spTree>
    <p:extLst>
      <p:ext uri="{BB962C8B-B14F-4D97-AF65-F5344CB8AC3E}">
        <p14:creationId xmlns:p14="http://schemas.microsoft.com/office/powerpoint/2010/main" val="13348411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就夺了希伯仑和属希伯仑的诸城邑，用刀将城中的人与王，并那些城邑中的人口，都击杀了，没有留下一个，是照他向伊矶伦所行的，把城中的一切人口尽行杀灭。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took it and struck it with the edge of the sword—its king, all its cities, and all the people who were in it; he left none remaining, according to all that he had done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but utterly destroyed it and all the people who were in it.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约书亚和以色列众人回到底璧，攻打这城，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Joshua returned, and all Israel with him,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Debir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they fought against it.</a:t>
            </a:r>
          </a:p>
        </p:txBody>
      </p:sp>
    </p:spTree>
    <p:extLst>
      <p:ext uri="{BB962C8B-B14F-4D97-AF65-F5344CB8AC3E}">
        <p14:creationId xmlns:p14="http://schemas.microsoft.com/office/powerpoint/2010/main" val="21156392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就夺了底璧和属底璧的城邑，又擒获底璧的王，用刀将这些城中的人口尽行杀灭，没有留下一个。他待底璧和底璧王像从前待希伯仑和立拿与立拿王一样</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took it and its king and all its cities; they struck them with the edge of the sword and utterly destroyed all the people who were in it. He left none remaining; as he had done to Hebron, so he did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Debir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its king, as he had done also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its king.</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787927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这样，约书亚击杀全地的人，就是山地、南地、高原、山坡的人，和那些地的诸王，没有留下一个。将凡有气息的尽行杀灭，正如耶和华以色列的　神所吩咐的。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Joshua conquered all the land: the mountain country and the South and the lowland and the wilderness slopes, and all their kings; he left none remaining, but utterly destroyed all that breathed, as the Lord God of Israel had commanded.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约书亚从加低斯巴尼亚攻击到迦萨，又攻击歌珊全地，直到基遍。</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Joshua conquered them from Kadesh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Barnea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 far as Gaza, and all the country of Goshen, even as far as Gibeon.</a:t>
            </a:r>
          </a:p>
        </p:txBody>
      </p:sp>
    </p:spTree>
    <p:extLst>
      <p:ext uri="{BB962C8B-B14F-4D97-AF65-F5344CB8AC3E}">
        <p14:creationId xmlns:p14="http://schemas.microsoft.com/office/powerpoint/2010/main" val="40301712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10:1-43】</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约书亚一时杀败了这些王，并夺了他们的地，因为耶和华以色列的　神为以色列争战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these kings and their land Joshua took at one time, because the Lord God of Israel fought for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于是约书亚和以色列众人回到吉甲的营中。</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Joshua returned, and all Israel with him, to the camp at Gilgal.</a:t>
            </a:r>
          </a:p>
        </p:txBody>
      </p:sp>
    </p:spTree>
    <p:extLst>
      <p:ext uri="{BB962C8B-B14F-4D97-AF65-F5344CB8AC3E}">
        <p14:creationId xmlns:p14="http://schemas.microsoft.com/office/powerpoint/2010/main" val="36637854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   经文</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迦</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南南部的各王联合攻打基遍</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人（</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1-5</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遍人请求约书亚的帮助（</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得到神</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应许，</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约书亚连夜</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急行军驰援</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人</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战胜迦</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南诸王的军队（</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人抓住逃脱的迦南</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诸王并</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处死（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15-27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人夺得的各个城市（</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28-43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迦</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南诸王攻击与以色列结盟基遍</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加入神的家，就意味着被世界</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排斥</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世界仇恨且</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攻击不爱世界</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归向真神的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信靠跟从神要计算代价</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人击败五王盟军</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以色列的兵力远逊于五王盟军</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以色列人信守承诺</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以色列人依靠神，不是依靠</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自己（</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兵马）</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以色列人奋勇争战</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约书亚的信心祷告</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以色列人完全剿灭敌人</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与神为敌的可怕下场</a:t>
            </a:r>
          </a:p>
        </p:txBody>
      </p:sp>
    </p:spTree>
    <p:extLst>
      <p:ext uri="{BB962C8B-B14F-4D97-AF65-F5344CB8AC3E}">
        <p14:creationId xmlns:p14="http://schemas.microsoft.com/office/powerpoint/2010/main" val="2920565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9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求你们上来帮助我，我们好攻打基遍，因为他们与约书亚和以色列人立了和约。” </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Come up to me and help me, that we may attack Gibeon, for it has made peace with Joshua and with the children of Israel.”</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于是五个亚摩利王，就是耶路撒冷王、希伯仑王、耶末王、拉吉王、伊矶伦王，大家聚集，率领他们的众军上去，对着基遍安营，攻打基遍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five kings of the Amorites, the king of Jerusalem, the king of Hebron, the king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Jarmuth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 of Lachish, and the king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Eglon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gathered together and went up, they and all their armies, and camped before Gibeon and made war against it.</a:t>
            </a:r>
          </a:p>
        </p:txBody>
      </p:sp>
    </p:spTree>
    <p:extLst>
      <p:ext uri="{BB962C8B-B14F-4D97-AF65-F5344CB8AC3E}">
        <p14:creationId xmlns:p14="http://schemas.microsoft.com/office/powerpoint/2010/main" val="42934637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基遍人与以色列人结盟后，立刻被从前友好的邻国仇视并攻击。分享自己的信仰经历，自己有没有在成为基督徒之后被以前的好友，亲人排斥甚至攻击的经历？如果有此经历，</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分享神怎样帮助自己渡过</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这样的经历？</a:t>
            </a: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分享圣经中 “因为没有将罪（仇敌）完全除尽，结果留下隐患，带来灾难后果” 的事例？</a:t>
            </a: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分享自己或自己所认识的人“</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因信仰</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的缘故，将自己信主前喜欢的，保留的，但是不蒙神喜悦的，可能成为日后对自己的诱惑试探的事物完全除尽” 的事例？</a:t>
            </a: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基遍人就打发人往吉甲的营中去见约书亚，说：“你不要袖手不顾你的仆人，求你速速上来拯救我们，帮助我们，因为住山地亚摩利人的诸王都聚集攻击我们。”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men of Gibeon sent to Joshua at the camp at Gilgal, saying, “Do not forsake your servants; come up to us quickly, save us and help us, for all the kings of the Amorites who dwell in the mountains have gathered together against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于是约书亚和他一切兵丁，并大能的勇士，都从吉甲上去。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Joshua ascended from Gilgal, he and all the people of war with him, and all the mighty men of valor.</a:t>
            </a:r>
          </a:p>
        </p:txBody>
      </p:sp>
    </p:spTree>
    <p:extLst>
      <p:ext uri="{BB962C8B-B14F-4D97-AF65-F5344CB8AC3E}">
        <p14:creationId xmlns:p14="http://schemas.microsoft.com/office/powerpoint/2010/main" val="1894031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耶和华对约书亚说：“不要怕他们，因为我已将他们交在你手里，他们无一人能在你面前站立得住。”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the Lord said to Joshua, “Do not fear them, for I have delivered them into your hand; not a man of them shall stand before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约书亚就终夜从吉甲上去，猛然临到他们那里。</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therefore came upon them suddenly, having marched all night from Gilgal.</a:t>
            </a:r>
          </a:p>
        </p:txBody>
      </p:sp>
    </p:spTree>
    <p:extLst>
      <p:ext uri="{BB962C8B-B14F-4D97-AF65-F5344CB8AC3E}">
        <p14:creationId xmlns:p14="http://schemas.microsoft.com/office/powerpoint/2010/main" val="4463558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耶和华使他们在以色列人面前溃乱。约书亚在基遍大大地杀败他们，追赶他们在伯和仑的上坡路，击杀他们直到亚西加和玛基大</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routed them before Israel, killed them with a great slaughter at Gibeon, chased them along the road that goes to Beth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struck them down as far 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Azekah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Makkedah</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50485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他们在以色列人面前逃跑，正在伯和仑下坡的时候，耶和华从天上降大冰雹在他们身上（“冰雹”原文作“石头”），直降到亚西加，打死他们。被冰雹打死的，比以色列人用刀杀死的还多</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happened, as they fled before Israel and were on the descent of Beth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that the Lord cast down large hailstones from heaven on them as far 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Azekah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they died. There were more who died from the hailstones than the children of Israel killed with the sword.</a:t>
            </a:r>
          </a:p>
        </p:txBody>
      </p:sp>
    </p:spTree>
    <p:extLst>
      <p:ext uri="{BB962C8B-B14F-4D97-AF65-F5344CB8AC3E}">
        <p14:creationId xmlns:p14="http://schemas.microsoft.com/office/powerpoint/2010/main" val="3603072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当耶和华将亚摩利人交付以色列人的日子，约书亚就祷告耶和华，在以色列人眼前说：“日头啊，你要停在基遍；月亮啊，你要止在亚雅仑谷。</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spoke to the Lord in the day when the Lord delivered up the Amorites before the children of Israel, and he said in the sight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Israel:“Sun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stand still over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Gibeon;And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Moon, in the Valley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Aijalon</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98043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10:1-43】</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于是日头停留，月亮止住，直等国民向敌人报仇。这事岂不是写在雅煞珥书上吗？日头在天当中停住，不急速下落，约有一日之久</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sun stood still</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moon stopped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Till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people had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revenge Upon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their enemies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Is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this not written in the Book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Jasher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So the sun stood still in the midst of heaven, and did not hasten to go down for about a whole day.</a:t>
            </a:r>
          </a:p>
        </p:txBody>
      </p:sp>
    </p:spTree>
    <p:extLst>
      <p:ext uri="{BB962C8B-B14F-4D97-AF65-F5344CB8AC3E}">
        <p14:creationId xmlns:p14="http://schemas.microsoft.com/office/powerpoint/2010/main" val="15043627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16643</TotalTime>
  <Words>2967</Words>
  <Application>Microsoft Office PowerPoint</Application>
  <PresentationFormat>全屏显示(4:3)</PresentationFormat>
  <Paragraphs>122</Paragraphs>
  <Slides>30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30</vt:i4>
      </vt:variant>
    </vt:vector>
  </HeadingPairs>
  <TitlesOfParts>
    <vt:vector size="3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1616</cp:revision>
  <dcterms:created xsi:type="dcterms:W3CDTF">2014-02-25T17:54:08Z</dcterms:created>
  <dcterms:modified xsi:type="dcterms:W3CDTF">2022-12-02T18:24:24Z</dcterms:modified>
</cp:coreProperties>
</file>