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2866" r:id="rId2"/>
    <p:sldId id="3496" r:id="rId3"/>
    <p:sldId id="3497" r:id="rId4"/>
    <p:sldId id="3498" r:id="rId5"/>
    <p:sldId id="3499" r:id="rId6"/>
    <p:sldId id="3500" r:id="rId7"/>
    <p:sldId id="3501" r:id="rId8"/>
    <p:sldId id="3502" r:id="rId9"/>
    <p:sldId id="3503" r:id="rId10"/>
    <p:sldId id="3504" r:id="rId11"/>
    <p:sldId id="3505" r:id="rId12"/>
    <p:sldId id="2916" r:id="rId13"/>
    <p:sldId id="3356" r:id="rId14"/>
    <p:sldId id="3428" r:id="rId15"/>
    <p:sldId id="3506"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2022/12/16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2022/12/16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2022/12/16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2022/12/16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2022/12/16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2022/12/16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2022/12/16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2022/12/16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2022/12/16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2022/12/16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以色列人在约旦河外向日出之地击杀二王，得他们的地，就是从亚嫩谷直到黑门山，并东边的全亚拉巴之地</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kings of the land whom the children of Israel defeated, and whose land they possessed on the other side of the Jordan toward the rising of the sun, from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Mount Hermon, and all the eastern Jordan plain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一个是伸仑米仑王，一个是押煞王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Shimron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Achshaph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一个是他纳王，一个是米吉多王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Taanach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Megiddo,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一个是基低斯王，一个是靠近迦密的约念王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Jokneam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 Carmel, one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25372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一个是多珥山冈的多珥王，一个是吉甲的戈印王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 the heights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the people of Gilgal,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一个是得撒王。共计三十一个王。</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king of Tirzah, one—all the kings, thirty-one.</a:t>
            </a:r>
          </a:p>
        </p:txBody>
      </p:sp>
    </p:spTree>
    <p:extLst>
      <p:ext uri="{BB962C8B-B14F-4D97-AF65-F5344CB8AC3E}">
        <p14:creationId xmlns:p14="http://schemas.microsoft.com/office/powerpoint/2010/main" val="2191126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．在约旦河东，以色列人在摩西率领之下的战绩（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节），击败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个王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．在约旦河西，以色列人在约书亚率领之下的战绩，击败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个王。</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所消灭的国家（</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所征服的国王（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9-24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杀灭诸王</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擒贼先擒王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仇敌异端正好相反</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主耶稣先击败敌</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首</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属灵争战不是欺软怕硬</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的战争，神的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胜利</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摩西和约书亚的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战绩</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得胜</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荣耀归给神</a:t>
            </a: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的仇敌</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人心中的 </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“诸王”</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辖制人的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“诸王”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奴役人的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“假神偶像”</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人的心是“偶像工厂”</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加尔</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文</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要除灭心中的“诸王”</a:t>
            </a:r>
          </a:p>
        </p:txBody>
      </p:sp>
    </p:spTree>
    <p:extLst>
      <p:ext uri="{BB962C8B-B14F-4D97-AF65-F5344CB8AC3E}">
        <p14:creationId xmlns:p14="http://schemas.microsoft.com/office/powerpoint/2010/main" val="2743949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带领以色列人共击败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个王，约书亚带领以色列人共击败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31</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个王</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以色列人的角度，讨论为什么他们在约书亚的带领下打了如此多的胜仗？而在摩西带领下却仅仅打过两次胜仗？以色列人应有怎样的反省？给今天的我们带来怎样的提醒？</a:t>
            </a:r>
          </a:p>
          <a:p>
            <a:pPr marL="0" indent="0" algn="just">
              <a:lnSpc>
                <a:spcPct val="120000"/>
              </a:lnSpc>
              <a:buNone/>
            </a:pP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分享圣灵是怎样带领自己打败曾经辖制奴役自己，自己心中曾经的“诸王”的经历（如有）。在这些属灵争战中，给自己留下最深印象的是什么？自己从中学到了怎样的属灵功课？</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这二王，有住希实本、亚摩利人的王西宏。他所管之地是从亚嫩谷边的亚罗珥和谷中的城，并基列一半，直到亚扪人的境界，雅博河</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the Amorites, who dwelt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ruled half of Gilead,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is on the bank of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from the middle of that river, even as far as the River Jabbok, which is the border of the Ammonites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12583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与约旦河东边的亚拉巴，直到基尼烈海，又到亚拉巴的海，就是盐海，通伯耶西末的路以及南方，直到毗斯迦的山根。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eastern Jordan plain from the Sea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Chinneroth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far as the Sea of the Arabah (the Salt Sea), the road to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Jeshimoth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southward below the slopes of Pisgah.</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又有巴珊王噩。他是利乏音人所剩下的，住在亚斯他录和以得来。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other king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Bashan and his territory, who was of the remnant of the giants, who dwelt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Ashtaroth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Edrei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11591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他所管之地，是黑门山、撒迦、巴珊全地，直到基述人和玛迦人的境界，并基列一半，直到希实本王西宏的境界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reigned over Mount Hermon, over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Salcah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over all Bashan, as far as the border of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Geshurites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Maachathites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over half of Gilead to the border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81518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这二王是耶和华仆人摩西和以色列人所击杀的；耶和华仆人摩西将他们的地赐给流便人、迦得人和玛拿西半支派的人为业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the servant of the Lord and the children of Israel had conquered; and Moses the servant of the Lord had given it as a possession to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half the tribe of Manasseh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61295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约书亚和以色列人在约旦河西击杀了诸王。他们的地是从黎巴嫩平原的巴力迦得，直到上西珥的哈拉山。约书亚就将那地按着以色列支派的宗族分给他们为业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are the kings of the country which Joshua and the children of Israel conquered on this side of the Jordan, on the west, from Baal Gad in the Valley of Lebanon as far as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Halak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ascent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Joshua gave to the tribes of Israel as a possession according to their divisions,</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70217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就是赫人、亚摩利人、迦南人、比利洗人、希未人、耶布斯人的山地、高原亚拉巴、山坡、旷野和南地。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in the mountain country, in the lowlands, in the Jordan plain, in the slopes, in the wilderness, and in the South—the Hittites, the Amorites, the Canaanites,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他们的王：一个是耶利哥王，一个是靠近伯特利的艾城王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of Jericho, one; the king of Ai, which is beside Bethel, one;</a:t>
            </a:r>
          </a:p>
        </p:txBody>
      </p:sp>
    </p:spTree>
    <p:extLst>
      <p:ext uri="{BB962C8B-B14F-4D97-AF65-F5344CB8AC3E}">
        <p14:creationId xmlns:p14="http://schemas.microsoft.com/office/powerpoint/2010/main" val="981410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一个是耶路撒冷王，一个是希伯仑王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of Jerusalem, one; the king of Hebron,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一个是耶末王，一个是拉吉王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Jarmuth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one; the king of Lachish,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一个是伊矶伦王，一个是基色王，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one; the king of Gezer,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一个是底璧王，一个是基德王，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个是何珥玛王，一个是亚拉得王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Hormah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one; the king of Arad, one;</a:t>
            </a:r>
          </a:p>
          <a:p>
            <a:pPr marL="0" indent="0" algn="just">
              <a:lnSpc>
                <a:spcPct val="112000"/>
              </a:lnSpc>
              <a:buNone/>
            </a:pP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28652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12:1-24】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一个是立拿王，一个是亚杜兰王，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Adullam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一个是玛基大王，一个是伯特利王，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Bethel,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一个是他普亚王，一个是希弗王，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Tappuah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一个是亚弗王，一个是拉沙仑王，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Lasharon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一个是玛顿王，一个是夏琐王，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Madon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one;</a:t>
            </a:r>
          </a:p>
        </p:txBody>
      </p:sp>
    </p:spTree>
    <p:extLst>
      <p:ext uri="{BB962C8B-B14F-4D97-AF65-F5344CB8AC3E}">
        <p14:creationId xmlns:p14="http://schemas.microsoft.com/office/powerpoint/2010/main" val="2208944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16688</TotalTime>
  <Words>1347</Words>
  <Application>Microsoft Office PowerPoint</Application>
  <PresentationFormat>全屏显示(4:3)</PresentationFormat>
  <Paragraphs>82</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1633</cp:revision>
  <dcterms:created xsi:type="dcterms:W3CDTF">2014-02-25T17:54:08Z</dcterms:created>
  <dcterms:modified xsi:type="dcterms:W3CDTF">2022-12-16T19:23:02Z</dcterms:modified>
</cp:coreProperties>
</file>