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sldIdLst>
    <p:sldId id="256" r:id="rId4"/>
    <p:sldId id="258" r:id="rId5"/>
    <p:sldId id="264" r:id="rId6"/>
    <p:sldId id="277" r:id="rId7"/>
    <p:sldId id="265" r:id="rId8"/>
    <p:sldId id="266" r:id="rId9"/>
    <p:sldId id="267" r:id="rId10"/>
    <p:sldId id="274" r:id="rId11"/>
    <p:sldId id="270" r:id="rId12"/>
    <p:sldId id="276" r:id="rId13"/>
    <p:sldId id="275" r:id="rId14"/>
    <p:sldId id="268" r:id="rId15"/>
    <p:sldId id="271" r:id="rId16"/>
    <p:sldId id="272" r:id="rId17"/>
    <p:sldId id="269" r:id="rId1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505"/>
    <a:srgbClr val="FFFF99"/>
    <a:srgbClr val="FDFDC7"/>
    <a:srgbClr val="FDE1C7"/>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snapToGrid="0">
      <p:cViewPr varScale="1">
        <p:scale>
          <a:sx n="84" d="100"/>
          <a:sy n="84" d="100"/>
        </p:scale>
        <p:origin x="-90" y="-7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t>2023/1/19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2494168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t>2023/1/19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127954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t>2023/1/19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1080582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4443032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608698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7944849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1407052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1539753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0428157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5863881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630795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t>2023/1/19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38150380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111879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1499549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3858940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7907350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0098161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982812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206429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739644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7010460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648349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28C0510C-6139-41A6-8E90-041CE25AB2A4}" type="datetimeFigureOut">
              <a:rPr lang="zh-CN" altLang="en-US" smtClean="0"/>
              <a:t>2023/1/19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33823317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4814432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426244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53085238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692171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28C0510C-6139-41A6-8E90-041CE25AB2A4}" type="datetimeFigureOut">
              <a:rPr lang="zh-CN" altLang="en-US" smtClean="0"/>
              <a:t>2023/1/19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188818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28C0510C-6139-41A6-8E90-041CE25AB2A4}" type="datetimeFigureOut">
              <a:rPr lang="zh-CN" altLang="en-US" smtClean="0"/>
              <a:t>2023/1/19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4155336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28C0510C-6139-41A6-8E90-041CE25AB2A4}" type="datetimeFigureOut">
              <a:rPr lang="zh-CN" altLang="en-US" smtClean="0"/>
              <a:t>2023/1/19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2429339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C0510C-6139-41A6-8E90-041CE25AB2A4}" type="datetimeFigureOut">
              <a:rPr lang="zh-CN" altLang="en-US" smtClean="0"/>
              <a:t>2023/1/19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2341484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28C0510C-6139-41A6-8E90-041CE25AB2A4}" type="datetimeFigureOut">
              <a:rPr lang="zh-CN" altLang="en-US" smtClean="0"/>
              <a:t>2023/1/19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1998140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28C0510C-6139-41A6-8E90-041CE25AB2A4}" type="datetimeFigureOut">
              <a:rPr lang="zh-CN" altLang="en-US" smtClean="0"/>
              <a:t>2023/1/19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1116102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C0510C-6139-41A6-8E90-041CE25AB2A4}" type="datetimeFigureOut">
              <a:rPr lang="zh-CN" altLang="en-US" smtClean="0"/>
              <a:t>2023/1/19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F607F4-BB77-429D-9142-4333C0F0B776}" type="slidenum">
              <a:rPr lang="zh-CN" altLang="en-US" smtClean="0"/>
              <a:t>‹#›</a:t>
            </a:fld>
            <a:endParaRPr lang="zh-CN" altLang="en-US"/>
          </a:p>
        </p:txBody>
      </p:sp>
    </p:spTree>
    <p:extLst>
      <p:ext uri="{BB962C8B-B14F-4D97-AF65-F5344CB8AC3E}">
        <p14:creationId xmlns:p14="http://schemas.microsoft.com/office/powerpoint/2010/main" val="22874639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822285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C0510C-6139-41A6-8E90-041CE25AB2A4}" type="datetimeFigureOut">
              <a:rPr lang="zh-CN" altLang="en-US" smtClean="0">
                <a:solidFill>
                  <a:prstClr val="black">
                    <a:tint val="75000"/>
                  </a:prstClr>
                </a:solidFill>
              </a:rPr>
              <a:pPr/>
              <a:t>2023/1/19</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F607F4-BB77-429D-9142-4333C0F0B7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55162757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90505"/>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625" y="709612"/>
            <a:ext cx="9048750" cy="5438775"/>
          </a:xfrm>
          <a:prstGeom prst="rect">
            <a:avLst/>
          </a:prstGeom>
        </p:spPr>
      </p:pic>
    </p:spTree>
    <p:extLst>
      <p:ext uri="{BB962C8B-B14F-4D97-AF65-F5344CB8AC3E}">
        <p14:creationId xmlns:p14="http://schemas.microsoft.com/office/powerpoint/2010/main" val="1275961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6885709" cy="6857999"/>
          </a:xfrm>
        </p:spPr>
        <p:txBody>
          <a:bodyPr>
            <a:normAutofit/>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罗马书 </a:t>
            </a:r>
            <a:r>
              <a:rPr lang="en-US" altLang="zh-CN" sz="3600" b="1" u="sng" dirty="0">
                <a:solidFill>
                  <a:srgbClr val="FFFF99"/>
                </a:solidFill>
                <a:ea typeface="微软雅黑" panose="020B0503020204020204" pitchFamily="34" charset="-122"/>
              </a:rPr>
              <a:t>Romans 5:8】 </a:t>
            </a:r>
          </a:p>
          <a:p>
            <a:pPr marL="0" indent="0">
              <a:lnSpc>
                <a:spcPct val="120000"/>
              </a:lnSpc>
              <a:buNone/>
            </a:pPr>
            <a:r>
              <a:rPr lang="zh-CN" altLang="en-US" sz="3600" b="1" dirty="0">
                <a:solidFill>
                  <a:srgbClr val="FFFF00"/>
                </a:solidFill>
                <a:ea typeface="微软雅黑" panose="020B0503020204020204" pitchFamily="34" charset="-122"/>
              </a:rPr>
              <a:t>惟有基督在我们还作罪人的时候为我们死，　神的爱就在此向我们显明了。</a:t>
            </a:r>
          </a:p>
          <a:p>
            <a:pPr marL="0" indent="0">
              <a:lnSpc>
                <a:spcPct val="120000"/>
              </a:lnSpc>
              <a:buNone/>
            </a:pPr>
            <a:r>
              <a:rPr lang="en-US" altLang="zh-CN" sz="3600" b="1" dirty="0">
                <a:solidFill>
                  <a:schemeClr val="bg1"/>
                </a:solidFill>
                <a:ea typeface="微软雅黑" panose="020B0503020204020204" pitchFamily="34" charset="-122"/>
              </a:rPr>
              <a:t>But God demonstrates his own love for us in this: While we were still sinners, Christ died for us.</a:t>
            </a:r>
          </a:p>
        </p:txBody>
      </p:sp>
    </p:spTree>
    <p:extLst>
      <p:ext uri="{BB962C8B-B14F-4D97-AF65-F5344CB8AC3E}">
        <p14:creationId xmlns:p14="http://schemas.microsoft.com/office/powerpoint/2010/main" val="77133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6885709" cy="6857999"/>
          </a:xfrm>
        </p:spPr>
        <p:txBody>
          <a:bodyPr>
            <a:normAutofit/>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约翰福音 </a:t>
            </a:r>
            <a:r>
              <a:rPr lang="en-US" altLang="zh-CN" sz="3600" b="1" u="sng" dirty="0">
                <a:solidFill>
                  <a:srgbClr val="FFFF99"/>
                </a:solidFill>
                <a:ea typeface="微软雅黑" panose="020B0503020204020204" pitchFamily="34" charset="-122"/>
              </a:rPr>
              <a:t>John </a:t>
            </a:r>
            <a:r>
              <a:rPr lang="en-US" altLang="zh-CN" sz="3600" b="1" u="sng" dirty="0" smtClean="0">
                <a:solidFill>
                  <a:srgbClr val="FFFF99"/>
                </a:solidFill>
                <a:ea typeface="微软雅黑" panose="020B0503020204020204" pitchFamily="34" charset="-122"/>
              </a:rPr>
              <a:t>3:16】</a:t>
            </a:r>
            <a:endParaRPr lang="en-US" altLang="zh-CN" sz="3600" b="1" u="sng" dirty="0">
              <a:solidFill>
                <a:srgbClr val="FFFF99"/>
              </a:solidFill>
              <a:ea typeface="微软雅黑" panose="020B0503020204020204" pitchFamily="34" charset="-122"/>
            </a:endParaRPr>
          </a:p>
          <a:p>
            <a:pPr marL="0" indent="0">
              <a:lnSpc>
                <a:spcPct val="120000"/>
              </a:lnSpc>
              <a:buNone/>
            </a:pPr>
            <a:r>
              <a:rPr lang="en-US" altLang="zh-CN" sz="3600" b="1" dirty="0">
                <a:solidFill>
                  <a:srgbClr val="FFFF00"/>
                </a:solidFill>
                <a:ea typeface="微软雅黑" panose="020B0503020204020204" pitchFamily="34" charset="-122"/>
              </a:rPr>
              <a:t>16 “</a:t>
            </a:r>
            <a:r>
              <a:rPr lang="zh-CN" altLang="en-US" sz="3600" b="1" dirty="0">
                <a:solidFill>
                  <a:srgbClr val="FFFF00"/>
                </a:solidFill>
                <a:ea typeface="微软雅黑" panose="020B0503020204020204" pitchFamily="34" charset="-122"/>
              </a:rPr>
              <a:t>　神爱世人，甚至将祂的独生子赐给他们，叫一切信祂的，不至灭亡，反得永生。</a:t>
            </a:r>
          </a:p>
          <a:p>
            <a:pPr marL="0" indent="0">
              <a:lnSpc>
                <a:spcPct val="120000"/>
              </a:lnSpc>
              <a:buNone/>
            </a:pPr>
            <a:r>
              <a:rPr lang="en-US" altLang="zh-CN" sz="36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p:txBody>
      </p:sp>
    </p:spTree>
    <p:extLst>
      <p:ext uri="{BB962C8B-B14F-4D97-AF65-F5344CB8AC3E}">
        <p14:creationId xmlns:p14="http://schemas.microsoft.com/office/powerpoint/2010/main" val="2047593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0" y="124691"/>
            <a:ext cx="6677378" cy="6567054"/>
          </a:xfrm>
        </p:spPr>
        <p:txBody>
          <a:bodyPr>
            <a:normAutofit/>
          </a:bodyPr>
          <a:lstStyle/>
          <a:p>
            <a:pPr marL="0" indent="0">
              <a:lnSpc>
                <a:spcPct val="120000"/>
              </a:lnSpc>
              <a:buNone/>
            </a:pPr>
            <a:r>
              <a:rPr lang="en-US" altLang="zh-CN" sz="3600" b="1" u="sng" dirty="0" smtClean="0">
                <a:solidFill>
                  <a:srgbClr val="FFFF99"/>
                </a:solidFill>
                <a:ea typeface="微软雅黑" panose="020B0503020204020204" pitchFamily="34" charset="-122"/>
              </a:rPr>
              <a:t>【</a:t>
            </a:r>
            <a:r>
              <a:rPr lang="zh-CN" altLang="en-US" sz="3600" b="1" u="sng" dirty="0" smtClean="0">
                <a:solidFill>
                  <a:srgbClr val="FFFF99"/>
                </a:solidFill>
                <a:ea typeface="微软雅黑" panose="020B0503020204020204" pitchFamily="34" charset="-122"/>
              </a:rPr>
              <a:t>哥林多后书 </a:t>
            </a:r>
            <a:r>
              <a:rPr lang="en-US" altLang="zh-CN" sz="3600" b="1" u="sng" dirty="0" smtClean="0">
                <a:solidFill>
                  <a:srgbClr val="FFFF99"/>
                </a:solidFill>
                <a:ea typeface="微软雅黑" panose="020B0503020204020204" pitchFamily="34" charset="-122"/>
              </a:rPr>
              <a:t>2Corinthians </a:t>
            </a:r>
            <a:r>
              <a:rPr lang="en-US" altLang="zh-CN" sz="3600" b="1" u="sng" dirty="0">
                <a:solidFill>
                  <a:srgbClr val="FFFF99"/>
                </a:solidFill>
                <a:ea typeface="微软雅黑" panose="020B0503020204020204" pitchFamily="34" charset="-122"/>
              </a:rPr>
              <a:t>5:17</a:t>
            </a:r>
            <a:r>
              <a:rPr lang="en-US" altLang="zh-CN" sz="3600" b="1" u="sng" dirty="0" smtClean="0">
                <a:solidFill>
                  <a:srgbClr val="FFFF99"/>
                </a:solidFill>
                <a:ea typeface="微软雅黑" panose="020B0503020204020204" pitchFamily="34" charset="-122"/>
              </a:rPr>
              <a:t>】</a:t>
            </a:r>
          </a:p>
          <a:p>
            <a:pPr marL="0" indent="0">
              <a:lnSpc>
                <a:spcPct val="120000"/>
              </a:lnSpc>
              <a:buNone/>
            </a:pPr>
            <a:r>
              <a:rPr lang="zh-CN" altLang="en-US" sz="3600" b="1" dirty="0" smtClean="0">
                <a:solidFill>
                  <a:srgbClr val="FFFF00"/>
                </a:solidFill>
                <a:ea typeface="微软雅黑" panose="020B0503020204020204" pitchFamily="34" charset="-122"/>
              </a:rPr>
              <a:t>若</a:t>
            </a:r>
            <a:r>
              <a:rPr lang="zh-CN" altLang="en-US" sz="3600" b="1" dirty="0">
                <a:solidFill>
                  <a:srgbClr val="FFFF00"/>
                </a:solidFill>
                <a:ea typeface="微软雅黑" panose="020B0503020204020204" pitchFamily="34" charset="-122"/>
              </a:rPr>
              <a:t>有人在基督里，他就是新造的人，旧事已过，都变成新的了</a:t>
            </a:r>
            <a:r>
              <a:rPr lang="zh-CN" altLang="en-US" sz="3600" b="1" dirty="0" smtClean="0">
                <a:solidFill>
                  <a:srgbClr val="FFFF00"/>
                </a:solidFill>
                <a:ea typeface="微软雅黑" panose="020B0503020204020204" pitchFamily="34" charset="-122"/>
              </a:rPr>
              <a:t>。</a:t>
            </a:r>
            <a:endParaRPr lang="en-US" altLang="zh-CN" sz="3600" b="1" dirty="0" smtClean="0">
              <a:solidFill>
                <a:srgbClr val="FFFF00"/>
              </a:solidFill>
              <a:ea typeface="微软雅黑" panose="020B0503020204020204" pitchFamily="34" charset="-122"/>
            </a:endParaRPr>
          </a:p>
          <a:p>
            <a:pPr marL="0" indent="0">
              <a:lnSpc>
                <a:spcPct val="120000"/>
              </a:lnSpc>
              <a:buNone/>
            </a:pPr>
            <a:r>
              <a:rPr lang="en-US" altLang="zh-CN" sz="3600" b="1" dirty="0" smtClean="0">
                <a:solidFill>
                  <a:schemeClr val="bg1"/>
                </a:solidFill>
                <a:ea typeface="微软雅黑" panose="020B0503020204020204" pitchFamily="34" charset="-122"/>
              </a:rPr>
              <a:t>Therefore</a:t>
            </a:r>
            <a:r>
              <a:rPr lang="en-US" altLang="zh-CN" sz="3600" b="1" dirty="0">
                <a:solidFill>
                  <a:schemeClr val="bg1"/>
                </a:solidFill>
                <a:ea typeface="微软雅黑" panose="020B0503020204020204" pitchFamily="34" charset="-122"/>
              </a:rPr>
              <a:t>, if anyone is in Christ, he is a new creation; the old has gone, the new has come!</a:t>
            </a:r>
            <a:endParaRPr lang="zh-CN" altLang="en-US" dirty="0">
              <a:solidFill>
                <a:schemeClr val="bg1"/>
              </a:solidFill>
            </a:endParaRPr>
          </a:p>
        </p:txBody>
      </p:sp>
    </p:spTree>
    <p:extLst>
      <p:ext uri="{BB962C8B-B14F-4D97-AF65-F5344CB8AC3E}">
        <p14:creationId xmlns:p14="http://schemas.microsoft.com/office/powerpoint/2010/main" val="2912543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6829778" cy="6858000"/>
          </a:xfrm>
        </p:spPr>
        <p:txBody>
          <a:bodyPr>
            <a:normAutofit fontScale="92500"/>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启示录 </a:t>
            </a:r>
            <a:r>
              <a:rPr lang="en-US" altLang="zh-CN" sz="3600" b="1" u="sng" dirty="0">
                <a:solidFill>
                  <a:srgbClr val="FFFF99"/>
                </a:solidFill>
                <a:ea typeface="微软雅黑" panose="020B0503020204020204" pitchFamily="34" charset="-122"/>
              </a:rPr>
              <a:t>Revelation 21:3-5】</a:t>
            </a:r>
            <a:endParaRPr lang="en-US" altLang="zh-CN" sz="3600" b="1" dirty="0">
              <a:solidFill>
                <a:srgbClr val="FFFF99"/>
              </a:solidFill>
              <a:ea typeface="微软雅黑" panose="020B0503020204020204" pitchFamily="34" charset="-122"/>
            </a:endParaRPr>
          </a:p>
          <a:p>
            <a:pPr marL="0" indent="0">
              <a:lnSpc>
                <a:spcPct val="120000"/>
              </a:lnSpc>
              <a:buNone/>
            </a:pPr>
            <a:r>
              <a:rPr lang="en-US" altLang="zh-CN" sz="3600" b="1" dirty="0">
                <a:solidFill>
                  <a:srgbClr val="FFFF00"/>
                </a:solidFill>
                <a:ea typeface="微软雅黑" panose="020B0503020204020204" pitchFamily="34" charset="-122"/>
              </a:rPr>
              <a:t>3 </a:t>
            </a:r>
            <a:r>
              <a:rPr lang="zh-CN" altLang="en-US" sz="3600" b="1" dirty="0">
                <a:solidFill>
                  <a:srgbClr val="FFFF00"/>
                </a:solidFill>
                <a:ea typeface="微软雅黑" panose="020B0503020204020204" pitchFamily="34" charset="-122"/>
              </a:rPr>
              <a:t>我听见有大声音从宝座出来说：“看哪，　神的帐幕在人间。祂要与人同住，他们要</a:t>
            </a:r>
            <a:r>
              <a:rPr lang="zh-CN" altLang="en-US" sz="3600" b="1" dirty="0" smtClean="0">
                <a:solidFill>
                  <a:srgbClr val="FFFF00"/>
                </a:solidFill>
                <a:ea typeface="微软雅黑" panose="020B0503020204020204" pitchFamily="34" charset="-122"/>
              </a:rPr>
              <a:t>作祂的</a:t>
            </a:r>
            <a:r>
              <a:rPr lang="zh-CN" altLang="en-US" sz="3600" b="1" dirty="0">
                <a:solidFill>
                  <a:srgbClr val="FFFF00"/>
                </a:solidFill>
                <a:ea typeface="微软雅黑" panose="020B0503020204020204" pitchFamily="34" charset="-122"/>
              </a:rPr>
              <a:t>子民；　神要亲自与他们同在，作他们的　神。</a:t>
            </a:r>
            <a:r>
              <a:rPr lang="en-US" altLang="zh-CN" sz="3600" b="1" dirty="0">
                <a:solidFill>
                  <a:schemeClr val="bg1"/>
                </a:solidFill>
                <a:ea typeface="微软雅黑" panose="020B0503020204020204" pitchFamily="34" charset="-122"/>
              </a:rPr>
              <a:t>And I heard a loud voice from heaven saying, “Behold, the tabernacle of God is with men, and He will dwell with them, and they shall be His people. God Himself will be with them and be their God.</a:t>
            </a:r>
            <a:endParaRPr lang="zh-CN" altLang="en-US" dirty="0">
              <a:solidFill>
                <a:schemeClr val="bg1"/>
              </a:solidFill>
            </a:endParaRPr>
          </a:p>
        </p:txBody>
      </p:sp>
    </p:spTree>
    <p:extLst>
      <p:ext uri="{BB962C8B-B14F-4D97-AF65-F5344CB8AC3E}">
        <p14:creationId xmlns:p14="http://schemas.microsoft.com/office/powerpoint/2010/main" val="872622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0" y="124691"/>
            <a:ext cx="6179127" cy="6567054"/>
          </a:xfrm>
        </p:spPr>
        <p:txBody>
          <a:bodyPr>
            <a:normAutofit fontScale="92500"/>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启示录 </a:t>
            </a:r>
            <a:r>
              <a:rPr lang="en-US" altLang="zh-CN" sz="3600" b="1" u="sng" dirty="0">
                <a:solidFill>
                  <a:srgbClr val="FFFF99"/>
                </a:solidFill>
                <a:ea typeface="微软雅黑" panose="020B0503020204020204" pitchFamily="34" charset="-122"/>
              </a:rPr>
              <a:t>Revelation 21:3-5】</a:t>
            </a:r>
            <a:endParaRPr lang="en-US" altLang="zh-CN" sz="3600" b="1" dirty="0">
              <a:solidFill>
                <a:srgbClr val="FFFF99"/>
              </a:solidFill>
              <a:ea typeface="微软雅黑" panose="020B0503020204020204" pitchFamily="34" charset="-122"/>
            </a:endParaRPr>
          </a:p>
          <a:p>
            <a:pPr marL="0" indent="0">
              <a:lnSpc>
                <a:spcPct val="120000"/>
              </a:lnSpc>
              <a:buNone/>
            </a:pPr>
            <a:r>
              <a:rPr lang="en-US" altLang="zh-CN" sz="3600" b="1" dirty="0">
                <a:solidFill>
                  <a:srgbClr val="FFFF00"/>
                </a:solidFill>
                <a:ea typeface="微软雅黑" panose="020B0503020204020204" pitchFamily="34" charset="-122"/>
              </a:rPr>
              <a:t>4 </a:t>
            </a:r>
            <a:r>
              <a:rPr lang="zh-CN" altLang="en-US" sz="3600" b="1" dirty="0">
                <a:solidFill>
                  <a:srgbClr val="FFFF00"/>
                </a:solidFill>
                <a:ea typeface="微软雅黑" panose="020B0503020204020204" pitchFamily="34" charset="-122"/>
              </a:rPr>
              <a:t>　神要擦去他们一切的眼泪，不再有死亡，也不再有悲哀、哭号、疼痛，因为以前的事都过去了。” </a:t>
            </a:r>
            <a:r>
              <a:rPr lang="en-US" altLang="zh-CN" sz="3600" b="1" dirty="0">
                <a:solidFill>
                  <a:schemeClr val="bg1"/>
                </a:solidFill>
                <a:ea typeface="微软雅黑" panose="020B0503020204020204" pitchFamily="34" charset="-122"/>
              </a:rPr>
              <a:t>And God will wipe away every tear from their eyes; there shall be no more death, nor sorrow, nor crying. There shall be no more pain, for the former things have passed away.”</a:t>
            </a:r>
            <a:endParaRPr lang="en-US" altLang="zh-CN" sz="3600" b="1" dirty="0">
              <a:solidFill>
                <a:schemeClr val="bg1"/>
              </a:solidFill>
              <a:ea typeface="微软雅黑" panose="020B0503020204020204" pitchFamily="34" charset="-122"/>
            </a:endParaRPr>
          </a:p>
          <a:p>
            <a:endParaRPr lang="zh-CN" altLang="en-US" dirty="0">
              <a:solidFill>
                <a:srgbClr val="FFFF99"/>
              </a:solidFill>
            </a:endParaRPr>
          </a:p>
        </p:txBody>
      </p:sp>
    </p:spTree>
    <p:extLst>
      <p:ext uri="{BB962C8B-B14F-4D97-AF65-F5344CB8AC3E}">
        <p14:creationId xmlns:p14="http://schemas.microsoft.com/office/powerpoint/2010/main" val="4164555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0" y="124691"/>
            <a:ext cx="6179127" cy="6567054"/>
          </a:xfrm>
        </p:spPr>
        <p:txBody>
          <a:bodyPr>
            <a:normAutofit lnSpcReduction="10000"/>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启示录 </a:t>
            </a:r>
            <a:r>
              <a:rPr lang="en-US" altLang="zh-CN" sz="3600" b="1" u="sng" dirty="0">
                <a:solidFill>
                  <a:srgbClr val="FFFF99"/>
                </a:solidFill>
                <a:ea typeface="微软雅黑" panose="020B0503020204020204" pitchFamily="34" charset="-122"/>
              </a:rPr>
              <a:t>Revelation 21:3-5】</a:t>
            </a:r>
          </a:p>
          <a:p>
            <a:pPr marL="0" indent="0">
              <a:lnSpc>
                <a:spcPct val="120000"/>
              </a:lnSpc>
              <a:buNone/>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坐宝座的说：“看哪，我将一切都更新了。”又说：“你要写上，因这些话是可信的，是真实的。”</a:t>
            </a:r>
          </a:p>
          <a:p>
            <a:pPr marL="0" indent="0">
              <a:lnSpc>
                <a:spcPct val="120000"/>
              </a:lnSpc>
              <a:buNone/>
            </a:pPr>
            <a:r>
              <a:rPr lang="en-US" altLang="zh-CN" sz="3600" b="1" dirty="0">
                <a:solidFill>
                  <a:schemeClr val="bg1"/>
                </a:solidFill>
                <a:ea typeface="微软雅黑" panose="020B0503020204020204" pitchFamily="34" charset="-122"/>
              </a:rPr>
              <a:t>Then He who sat on the throne said, “Behold, I make all things new.” And He said to me, “Write, for these words are true and faithful.”</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8516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sharpenSoften amount="-25000"/>
                    </a14:imgEffect>
                    <a14:imgEffect>
                      <a14:colorTemperature colorTemp="4625"/>
                    </a14:imgEffect>
                    <a14:imgEffect>
                      <a14:saturation sat="94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0" y="124691"/>
            <a:ext cx="6179127" cy="6567054"/>
          </a:xfrm>
        </p:spPr>
        <p:txBody>
          <a:bodyPr>
            <a:normAutofit/>
          </a:bodyPr>
          <a:lstStyle/>
          <a:p>
            <a:pPr marL="0" indent="0">
              <a:lnSpc>
                <a:spcPct val="120000"/>
              </a:lnSpc>
              <a:buNone/>
            </a:pPr>
            <a:r>
              <a:rPr lang="en-US" altLang="zh-CN" sz="3600" b="1" u="sng" dirty="0">
                <a:solidFill>
                  <a:srgbClr val="FFFF00"/>
                </a:solidFill>
                <a:ea typeface="微软雅黑" panose="020B0503020204020204" pitchFamily="34" charset="-122"/>
              </a:rPr>
              <a:t>【</a:t>
            </a:r>
            <a:r>
              <a:rPr lang="zh-CN" altLang="en-US" sz="3600" b="1" u="sng" dirty="0">
                <a:solidFill>
                  <a:srgbClr val="FFFF00"/>
                </a:solidFill>
                <a:ea typeface="微软雅黑" panose="020B0503020204020204" pitchFamily="34" charset="-122"/>
              </a:rPr>
              <a:t>传道书 </a:t>
            </a:r>
            <a:r>
              <a:rPr lang="en-US" altLang="zh-CN" sz="3600" b="1" u="sng" dirty="0">
                <a:solidFill>
                  <a:srgbClr val="FFFF00"/>
                </a:solidFill>
                <a:ea typeface="微软雅黑" panose="020B0503020204020204" pitchFamily="34" charset="-122"/>
              </a:rPr>
              <a:t>Ecclesiastes 1:9】</a:t>
            </a:r>
          </a:p>
          <a:p>
            <a:pPr marL="0" indent="0">
              <a:lnSpc>
                <a:spcPct val="120000"/>
              </a:lnSpc>
              <a:buNone/>
            </a:pPr>
            <a:r>
              <a:rPr lang="zh-CN" altLang="en-US" sz="3600" b="1" dirty="0">
                <a:solidFill>
                  <a:srgbClr val="FFFF00"/>
                </a:solidFill>
                <a:ea typeface="微软雅黑" panose="020B0503020204020204" pitchFamily="34" charset="-122"/>
              </a:rPr>
              <a:t>已有的事，后必再有；已行的事，后必再行。日光之下，并无新事。</a:t>
            </a:r>
          </a:p>
          <a:p>
            <a:pPr marL="0" indent="0">
              <a:lnSpc>
                <a:spcPct val="120000"/>
              </a:lnSpc>
              <a:buNone/>
            </a:pPr>
            <a:r>
              <a:rPr lang="en-US" altLang="zh-CN" sz="3600" b="1" dirty="0">
                <a:solidFill>
                  <a:schemeClr val="bg1"/>
                </a:solidFill>
                <a:ea typeface="微软雅黑" panose="020B0503020204020204" pitchFamily="34" charset="-122"/>
              </a:rPr>
              <a:t>That which has been is what will be, That which is done is what will be done, And there is nothing new under the sun.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04810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6886222" cy="6858000"/>
          </a:xfrm>
        </p:spPr>
        <p:txBody>
          <a:bodyPr>
            <a:normAutofit lnSpcReduction="10000"/>
          </a:bodyPr>
          <a:lstStyle/>
          <a:p>
            <a:pPr marL="0" indent="0">
              <a:lnSpc>
                <a:spcPct val="120000"/>
              </a:lnSpc>
              <a:buNone/>
            </a:pPr>
            <a:r>
              <a:rPr lang="en-US" altLang="zh-CN" sz="3600" b="1" u="sng" dirty="0">
                <a:solidFill>
                  <a:srgbClr val="FFFF00"/>
                </a:solidFill>
                <a:ea typeface="微软雅黑" panose="020B0503020204020204" pitchFamily="34" charset="-122"/>
              </a:rPr>
              <a:t>【</a:t>
            </a:r>
            <a:r>
              <a:rPr lang="zh-CN" altLang="en-US" sz="3600" b="1" u="sng" dirty="0">
                <a:solidFill>
                  <a:srgbClr val="FFFF00"/>
                </a:solidFill>
                <a:ea typeface="微软雅黑" panose="020B0503020204020204" pitchFamily="34" charset="-122"/>
              </a:rPr>
              <a:t>启示录 </a:t>
            </a:r>
            <a:r>
              <a:rPr lang="en-US" altLang="zh-CN" sz="3600" b="1" u="sng" dirty="0">
                <a:solidFill>
                  <a:srgbClr val="FFFF00"/>
                </a:solidFill>
                <a:ea typeface="微软雅黑" panose="020B0503020204020204" pitchFamily="34" charset="-122"/>
              </a:rPr>
              <a:t>Revelation 21:4-5】</a:t>
            </a:r>
            <a:r>
              <a:rPr lang="zh-CN" altLang="en-US" sz="3600" b="1" u="sng" dirty="0">
                <a:solidFill>
                  <a:srgbClr val="FFFF99"/>
                </a:solidFill>
                <a:ea typeface="微软雅黑" panose="020B0503020204020204" pitchFamily="34" charset="-122"/>
              </a:rPr>
              <a:t>　</a:t>
            </a:r>
          </a:p>
          <a:p>
            <a:pPr marL="0" indent="0">
              <a:lnSpc>
                <a:spcPct val="120000"/>
              </a:lnSpc>
              <a:buNone/>
            </a:pPr>
            <a:r>
              <a:rPr lang="en-US" altLang="zh-CN" sz="4100" b="1" dirty="0">
                <a:solidFill>
                  <a:srgbClr val="FFFF00"/>
                </a:solidFill>
                <a:ea typeface="微软雅黑" panose="020B0503020204020204" pitchFamily="34" charset="-122"/>
              </a:rPr>
              <a:t>4 </a:t>
            </a:r>
            <a:r>
              <a:rPr lang="zh-CN" altLang="en-US" sz="4100" b="1" dirty="0">
                <a:solidFill>
                  <a:srgbClr val="FFFF00"/>
                </a:solidFill>
                <a:ea typeface="微软雅黑" panose="020B0503020204020204" pitchFamily="34" charset="-122"/>
              </a:rPr>
              <a:t>神要擦去他们一切的眼泪，不再有死亡，也不再有悲哀、哭号、疼痛，因为以前的事都过去了。” </a:t>
            </a:r>
            <a:r>
              <a:rPr lang="en-US" altLang="zh-CN" sz="3600" b="1" dirty="0">
                <a:solidFill>
                  <a:schemeClr val="bg1"/>
                </a:solidFill>
                <a:ea typeface="微软雅黑" panose="020B0503020204020204" pitchFamily="34" charset="-122"/>
              </a:rPr>
              <a:t>And God will wipe away every tear from their eyes; there shall be no more death, nor sorrow, nor crying. There shall be no more pain, for the former things have passed away</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23161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6886222" cy="6858000"/>
          </a:xfrm>
        </p:spPr>
        <p:txBody>
          <a:bodyPr>
            <a:normAutofit lnSpcReduction="10000"/>
          </a:bodyPr>
          <a:lstStyle/>
          <a:p>
            <a:pPr marL="0" indent="0">
              <a:lnSpc>
                <a:spcPct val="120000"/>
              </a:lnSpc>
              <a:buNone/>
            </a:pPr>
            <a:r>
              <a:rPr lang="en-US" altLang="zh-CN" sz="3600" b="1" u="sng" dirty="0">
                <a:solidFill>
                  <a:srgbClr val="FFFF00"/>
                </a:solidFill>
                <a:ea typeface="微软雅黑" panose="020B0503020204020204" pitchFamily="34" charset="-122"/>
              </a:rPr>
              <a:t>【</a:t>
            </a:r>
            <a:r>
              <a:rPr lang="zh-CN" altLang="en-US" sz="3600" b="1" u="sng" dirty="0">
                <a:solidFill>
                  <a:srgbClr val="FFFF00"/>
                </a:solidFill>
                <a:ea typeface="微软雅黑" panose="020B0503020204020204" pitchFamily="34" charset="-122"/>
              </a:rPr>
              <a:t>启示录 </a:t>
            </a:r>
            <a:r>
              <a:rPr lang="en-US" altLang="zh-CN" sz="3600" b="1" u="sng" dirty="0">
                <a:solidFill>
                  <a:srgbClr val="FFFF00"/>
                </a:solidFill>
                <a:ea typeface="微软雅黑" panose="020B0503020204020204" pitchFamily="34" charset="-122"/>
              </a:rPr>
              <a:t>Revelation 21:4-5】</a:t>
            </a:r>
            <a:r>
              <a:rPr lang="zh-CN" altLang="en-US" sz="3600" b="1" u="sng" dirty="0">
                <a:solidFill>
                  <a:srgbClr val="FFFF99"/>
                </a:solidFill>
                <a:ea typeface="微软雅黑" panose="020B0503020204020204" pitchFamily="34" charset="-122"/>
              </a:rPr>
              <a:t>　</a:t>
            </a:r>
          </a:p>
          <a:p>
            <a:pPr marL="0" indent="0">
              <a:lnSpc>
                <a:spcPct val="120000"/>
              </a:lnSpc>
              <a:buNone/>
            </a:pPr>
            <a:r>
              <a:rPr lang="en-US" altLang="zh-CN" sz="4100" b="1" dirty="0" smtClean="0">
                <a:solidFill>
                  <a:srgbClr val="FFFF00"/>
                </a:solidFill>
                <a:ea typeface="微软雅黑" panose="020B0503020204020204" pitchFamily="34" charset="-122"/>
              </a:rPr>
              <a:t>5 </a:t>
            </a:r>
            <a:r>
              <a:rPr lang="zh-CN" altLang="en-US" sz="4100" b="1" dirty="0">
                <a:solidFill>
                  <a:srgbClr val="FFFF00"/>
                </a:solidFill>
                <a:ea typeface="微软雅黑" panose="020B0503020204020204" pitchFamily="34" charset="-122"/>
              </a:rPr>
              <a:t>坐宝座的说：“看哪，我将一切都更新了。”又说：“你要写上，因这些话是可信的，是真实的。”</a:t>
            </a:r>
          </a:p>
          <a:p>
            <a:pPr marL="0" indent="0">
              <a:lnSpc>
                <a:spcPct val="120000"/>
              </a:lnSpc>
              <a:buNone/>
            </a:pPr>
            <a:r>
              <a:rPr lang="en-US" altLang="zh-CN" sz="3600" b="1" dirty="0">
                <a:solidFill>
                  <a:schemeClr val="bg1"/>
                </a:solidFill>
                <a:ea typeface="微软雅黑" panose="020B0503020204020204" pitchFamily="34" charset="-122"/>
              </a:rPr>
              <a:t>Then He who sat on the throne said, “Behold, I make all things new.” And He said to me, “Write, for these words are true and faithful</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00922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0" y="124691"/>
            <a:ext cx="6179127" cy="6567054"/>
          </a:xfrm>
        </p:spPr>
        <p:txBody>
          <a:bodyPr>
            <a:normAutofit/>
          </a:bodyPr>
          <a:lstStyle/>
          <a:p>
            <a:pPr marL="0" indent="0">
              <a:lnSpc>
                <a:spcPct val="120000"/>
              </a:lnSpc>
              <a:buNone/>
            </a:pPr>
            <a:r>
              <a:rPr lang="en-US" altLang="zh-CN" sz="3600" b="1" u="sng" dirty="0">
                <a:solidFill>
                  <a:srgbClr val="FFFF00"/>
                </a:solidFill>
                <a:ea typeface="微软雅黑" panose="020B0503020204020204" pitchFamily="34" charset="-122"/>
              </a:rPr>
              <a:t>【</a:t>
            </a:r>
            <a:r>
              <a:rPr lang="zh-CN" altLang="en-US" sz="3600" b="1" u="sng" dirty="0">
                <a:solidFill>
                  <a:srgbClr val="FFFF00"/>
                </a:solidFill>
                <a:ea typeface="微软雅黑" panose="020B0503020204020204" pitchFamily="34" charset="-122"/>
              </a:rPr>
              <a:t>创世记 </a:t>
            </a:r>
            <a:r>
              <a:rPr lang="en-US" altLang="zh-CN" sz="3600" b="1" u="sng" dirty="0">
                <a:solidFill>
                  <a:srgbClr val="FFFF00"/>
                </a:solidFill>
                <a:ea typeface="微软雅黑" panose="020B0503020204020204" pitchFamily="34" charset="-122"/>
              </a:rPr>
              <a:t>Genesis 1:27</a:t>
            </a:r>
            <a:r>
              <a:rPr lang="en-US" altLang="zh-CN" sz="3600" b="1" u="sng" dirty="0" smtClean="0">
                <a:solidFill>
                  <a:srgbClr val="FFFF00"/>
                </a:solidFill>
                <a:ea typeface="微软雅黑" panose="020B0503020204020204" pitchFamily="34" charset="-122"/>
              </a:rPr>
              <a:t>】</a:t>
            </a:r>
          </a:p>
          <a:p>
            <a:pPr marL="0" indent="0">
              <a:lnSpc>
                <a:spcPct val="120000"/>
              </a:lnSpc>
              <a:buNone/>
            </a:pPr>
            <a:r>
              <a:rPr lang="zh-CN" altLang="en-US" sz="3600" b="1" dirty="0" smtClean="0">
                <a:solidFill>
                  <a:srgbClr val="FFFF00"/>
                </a:solidFill>
                <a:ea typeface="微软雅黑" panose="020B0503020204020204" pitchFamily="34" charset="-122"/>
              </a:rPr>
              <a:t>神</a:t>
            </a:r>
            <a:r>
              <a:rPr lang="zh-CN" altLang="en-US" sz="3600" b="1" dirty="0">
                <a:solidFill>
                  <a:srgbClr val="FFFF00"/>
                </a:solidFill>
                <a:ea typeface="微软雅黑" panose="020B0503020204020204" pitchFamily="34" charset="-122"/>
              </a:rPr>
              <a:t>就照着自己的形象造人，乃是照着祂的形象造男造女。</a:t>
            </a:r>
            <a:r>
              <a:rPr lang="zh-CN" altLang="en-US" sz="3600" b="1" dirty="0" smtClean="0">
                <a:solidFill>
                  <a:srgbClr val="FFFF00"/>
                </a:solidFill>
                <a:ea typeface="微软雅黑" panose="020B0503020204020204" pitchFamily="34" charset="-122"/>
              </a:rPr>
              <a:t>”</a:t>
            </a:r>
            <a:endParaRPr lang="en-US" altLang="zh-CN" sz="3600" b="1" dirty="0" smtClean="0">
              <a:solidFill>
                <a:srgbClr val="FFFF00"/>
              </a:solidFill>
              <a:ea typeface="微软雅黑" panose="020B0503020204020204" pitchFamily="34" charset="-122"/>
            </a:endParaRPr>
          </a:p>
          <a:p>
            <a:pPr marL="0" indent="0">
              <a:lnSpc>
                <a:spcPct val="120000"/>
              </a:lnSpc>
              <a:buNone/>
            </a:pPr>
            <a:r>
              <a:rPr lang="en-US" altLang="zh-CN" sz="3600" b="1" dirty="0" smtClean="0">
                <a:solidFill>
                  <a:schemeClr val="bg1"/>
                </a:solidFill>
                <a:ea typeface="微软雅黑" panose="020B0503020204020204" pitchFamily="34" charset="-122"/>
              </a:rPr>
              <a:t>So </a:t>
            </a:r>
            <a:r>
              <a:rPr lang="en-US" altLang="zh-CN" sz="3600" b="1" dirty="0">
                <a:solidFill>
                  <a:schemeClr val="bg1"/>
                </a:solidFill>
                <a:ea typeface="微软雅黑" panose="020B0503020204020204" pitchFamily="34" charset="-122"/>
              </a:rPr>
              <a:t>God created man in His own image; in the image of God He created him; male and female He created them.</a:t>
            </a:r>
          </a:p>
          <a:p>
            <a:endParaRPr lang="zh-CN" altLang="en-US" dirty="0">
              <a:solidFill>
                <a:srgbClr val="FFFF99"/>
              </a:solidFill>
            </a:endParaRPr>
          </a:p>
        </p:txBody>
      </p:sp>
    </p:spTree>
    <p:extLst>
      <p:ext uri="{BB962C8B-B14F-4D97-AF65-F5344CB8AC3E}">
        <p14:creationId xmlns:p14="http://schemas.microsoft.com/office/powerpoint/2010/main" val="3733095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6331527" cy="6858000"/>
          </a:xfrm>
        </p:spPr>
        <p:txBody>
          <a:bodyPr>
            <a:normAutofit fontScale="85000" lnSpcReduction="10000"/>
          </a:bodyPr>
          <a:lstStyle/>
          <a:p>
            <a:pPr marL="0" indent="0">
              <a:lnSpc>
                <a:spcPct val="120000"/>
              </a:lnSpc>
              <a:buNone/>
            </a:pPr>
            <a:r>
              <a:rPr lang="en-US" altLang="zh-CN" sz="3600" b="1" u="sng" dirty="0">
                <a:solidFill>
                  <a:srgbClr val="FFFF00"/>
                </a:solidFill>
                <a:ea typeface="微软雅黑" panose="020B0503020204020204" pitchFamily="34" charset="-122"/>
              </a:rPr>
              <a:t>【</a:t>
            </a:r>
            <a:r>
              <a:rPr lang="zh-CN" altLang="en-US" sz="3600" b="1" u="sng" dirty="0">
                <a:solidFill>
                  <a:srgbClr val="FFFF00"/>
                </a:solidFill>
                <a:ea typeface="微软雅黑" panose="020B0503020204020204" pitchFamily="34" charset="-122"/>
              </a:rPr>
              <a:t>诗篇 </a:t>
            </a:r>
            <a:r>
              <a:rPr lang="en-US" altLang="zh-CN" sz="3600" b="1" u="sng" dirty="0">
                <a:solidFill>
                  <a:srgbClr val="FFFF00"/>
                </a:solidFill>
                <a:ea typeface="微软雅黑" panose="020B0503020204020204" pitchFamily="34" charset="-122"/>
              </a:rPr>
              <a:t>Psalms 14</a:t>
            </a:r>
            <a:r>
              <a:rPr lang="zh-CN" altLang="en-US" sz="3600" b="1" u="sng" dirty="0">
                <a:solidFill>
                  <a:srgbClr val="FFFF00"/>
                </a:solidFill>
                <a:ea typeface="微软雅黑" panose="020B0503020204020204" pitchFamily="34" charset="-122"/>
              </a:rPr>
              <a:t>：</a:t>
            </a:r>
            <a:r>
              <a:rPr lang="en-US" altLang="zh-CN" sz="3600" b="1" u="sng" dirty="0">
                <a:solidFill>
                  <a:srgbClr val="FFFF00"/>
                </a:solidFill>
                <a:ea typeface="微软雅黑" panose="020B0503020204020204" pitchFamily="34" charset="-122"/>
              </a:rPr>
              <a:t>2-3】</a:t>
            </a:r>
          </a:p>
          <a:p>
            <a:pPr marL="0" indent="0">
              <a:lnSpc>
                <a:spcPct val="120000"/>
              </a:lnSpc>
              <a:buNone/>
            </a:pPr>
            <a:r>
              <a:rPr lang="en-US" altLang="zh-CN" sz="3600" b="1" dirty="0" smtClean="0">
                <a:solidFill>
                  <a:srgbClr val="FFFF00"/>
                </a:solidFill>
                <a:ea typeface="微软雅黑" panose="020B0503020204020204" pitchFamily="34" charset="-122"/>
              </a:rPr>
              <a:t>2 </a:t>
            </a:r>
            <a:r>
              <a:rPr lang="zh-CN" altLang="en-US" sz="3600" b="1" dirty="0" smtClean="0">
                <a:solidFill>
                  <a:srgbClr val="FFFF00"/>
                </a:solidFill>
                <a:ea typeface="微软雅黑" panose="020B0503020204020204" pitchFamily="34" charset="-122"/>
              </a:rPr>
              <a:t>耶和华</a:t>
            </a:r>
            <a:r>
              <a:rPr lang="zh-CN" altLang="en-US" sz="3600" b="1" dirty="0">
                <a:solidFill>
                  <a:srgbClr val="FFFF00"/>
                </a:solidFill>
                <a:ea typeface="微软雅黑" panose="020B0503020204020204" pitchFamily="34" charset="-122"/>
              </a:rPr>
              <a:t>从天上垂看世人，要看有明白的没有，有寻求　神的没有。 </a:t>
            </a:r>
          </a:p>
          <a:p>
            <a:pPr marL="0" indent="0">
              <a:lnSpc>
                <a:spcPct val="120000"/>
              </a:lnSpc>
              <a:buNone/>
            </a:pPr>
            <a:r>
              <a:rPr lang="en-US" altLang="zh-CN" sz="3600" b="1" dirty="0">
                <a:solidFill>
                  <a:schemeClr val="bg1"/>
                </a:solidFill>
                <a:ea typeface="微软雅黑" panose="020B0503020204020204" pitchFamily="34" charset="-122"/>
              </a:rPr>
              <a:t>The LORD looks down from heaven on the sons of men to see if there are any who understand, any who seek God.</a:t>
            </a:r>
          </a:p>
          <a:p>
            <a:pPr marL="0" indent="0">
              <a:lnSpc>
                <a:spcPct val="120000"/>
              </a:lnSpc>
              <a:buNone/>
            </a:pPr>
            <a:r>
              <a:rPr lang="en-US" altLang="zh-CN" sz="3600" b="1" dirty="0" smtClean="0">
                <a:solidFill>
                  <a:srgbClr val="FFFF00"/>
                </a:solidFill>
                <a:ea typeface="微软雅黑" panose="020B0503020204020204" pitchFamily="34" charset="-122"/>
              </a:rPr>
              <a:t>3 </a:t>
            </a:r>
            <a:r>
              <a:rPr lang="zh-CN" altLang="en-US" sz="3600" b="1" dirty="0" smtClean="0">
                <a:solidFill>
                  <a:srgbClr val="FFFF00"/>
                </a:solidFill>
                <a:ea typeface="微软雅黑" panose="020B0503020204020204" pitchFamily="34" charset="-122"/>
              </a:rPr>
              <a:t>他们</a:t>
            </a:r>
            <a:r>
              <a:rPr lang="zh-CN" altLang="en-US" sz="3600" b="1" dirty="0">
                <a:solidFill>
                  <a:srgbClr val="FFFF00"/>
                </a:solidFill>
                <a:ea typeface="微软雅黑" panose="020B0503020204020204" pitchFamily="34" charset="-122"/>
              </a:rPr>
              <a:t>都偏离正路，一同变为污秽；并没有行善的，连一个也没有。</a:t>
            </a:r>
          </a:p>
          <a:p>
            <a:pPr marL="0" indent="0">
              <a:lnSpc>
                <a:spcPct val="120000"/>
              </a:lnSpc>
              <a:buNone/>
            </a:pPr>
            <a:r>
              <a:rPr lang="en-US" altLang="zh-CN" sz="3600" b="1" dirty="0">
                <a:solidFill>
                  <a:schemeClr val="bg1"/>
                </a:solidFill>
                <a:ea typeface="微软雅黑" panose="020B0503020204020204" pitchFamily="34" charset="-122"/>
              </a:rPr>
              <a:t>All have turned aside, they have together become corrupt; there is no one who does good, not even one.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49185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0" y="124691"/>
            <a:ext cx="6179127" cy="6567054"/>
          </a:xfrm>
        </p:spPr>
        <p:txBody>
          <a:bodyPr>
            <a:normAutofit fontScale="92500" lnSpcReduction="20000"/>
          </a:bodyPr>
          <a:lstStyle/>
          <a:p>
            <a:pPr marL="0" indent="0">
              <a:lnSpc>
                <a:spcPct val="120000"/>
              </a:lnSpc>
              <a:buNone/>
            </a:pPr>
            <a:r>
              <a:rPr lang="en-US" altLang="zh-CN" sz="3600" b="1" u="sng" dirty="0">
                <a:solidFill>
                  <a:srgbClr val="FFFF00"/>
                </a:solidFill>
                <a:ea typeface="微软雅黑" panose="020B0503020204020204" pitchFamily="34" charset="-122"/>
              </a:rPr>
              <a:t>【</a:t>
            </a:r>
            <a:r>
              <a:rPr lang="zh-CN" altLang="en-US" sz="3600" b="1" u="sng" dirty="0">
                <a:solidFill>
                  <a:srgbClr val="FFFF00"/>
                </a:solidFill>
                <a:ea typeface="微软雅黑" panose="020B0503020204020204" pitchFamily="34" charset="-122"/>
              </a:rPr>
              <a:t>罗马书 </a:t>
            </a:r>
            <a:r>
              <a:rPr lang="en-US" altLang="zh-CN" sz="3600" b="1" u="sng" dirty="0">
                <a:solidFill>
                  <a:srgbClr val="FFFF00"/>
                </a:solidFill>
                <a:ea typeface="微软雅黑" panose="020B0503020204020204" pitchFamily="34" charset="-122"/>
              </a:rPr>
              <a:t>Romans 3:10</a:t>
            </a:r>
            <a:r>
              <a:rPr lang="en-US" altLang="zh-CN" sz="3600" b="1" u="sng" dirty="0" smtClean="0">
                <a:solidFill>
                  <a:srgbClr val="FFFF00"/>
                </a:solidFill>
                <a:ea typeface="微软雅黑" panose="020B0503020204020204" pitchFamily="34" charset="-122"/>
              </a:rPr>
              <a:t>】</a:t>
            </a:r>
          </a:p>
          <a:p>
            <a:pPr marL="0" indent="0">
              <a:lnSpc>
                <a:spcPct val="120000"/>
              </a:lnSpc>
              <a:buNone/>
            </a:pPr>
            <a:r>
              <a:rPr lang="zh-CN" altLang="en-US" sz="3600" b="1" dirty="0" smtClean="0">
                <a:solidFill>
                  <a:srgbClr val="FFFF00"/>
                </a:solidFill>
                <a:ea typeface="微软雅黑" panose="020B0503020204020204" pitchFamily="34" charset="-122"/>
              </a:rPr>
              <a:t>就</a:t>
            </a:r>
            <a:r>
              <a:rPr lang="zh-CN" altLang="en-US" sz="3600" b="1" dirty="0">
                <a:solidFill>
                  <a:srgbClr val="FFFF00"/>
                </a:solidFill>
                <a:ea typeface="微软雅黑" panose="020B0503020204020204" pitchFamily="34" charset="-122"/>
              </a:rPr>
              <a:t>如经上所记：“没有义人，连一个也没有；</a:t>
            </a:r>
          </a:p>
          <a:p>
            <a:pPr marL="0" indent="0">
              <a:lnSpc>
                <a:spcPct val="120000"/>
              </a:lnSpc>
              <a:buNone/>
            </a:pPr>
            <a:r>
              <a:rPr lang="en-US" altLang="zh-CN" sz="3600" b="1" dirty="0">
                <a:solidFill>
                  <a:schemeClr val="bg1"/>
                </a:solidFill>
                <a:ea typeface="微软雅黑" panose="020B0503020204020204" pitchFamily="34" charset="-122"/>
              </a:rPr>
              <a:t>As it is written</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There is none righteous, no, not one;</a:t>
            </a:r>
          </a:p>
          <a:p>
            <a:pPr marL="0" indent="0">
              <a:lnSpc>
                <a:spcPct val="120000"/>
              </a:lnSpc>
              <a:buNone/>
            </a:pPr>
            <a:endParaRPr lang="en-US" altLang="zh-CN" sz="3600" b="1" u="sng" dirty="0">
              <a:solidFill>
                <a:srgbClr val="FFFF00"/>
              </a:solidFill>
              <a:ea typeface="微软雅黑" panose="020B0503020204020204" pitchFamily="34" charset="-122"/>
            </a:endParaRPr>
          </a:p>
          <a:p>
            <a:pPr marL="0" indent="0">
              <a:lnSpc>
                <a:spcPct val="120000"/>
              </a:lnSpc>
              <a:buNone/>
            </a:pPr>
            <a:r>
              <a:rPr lang="en-US" altLang="zh-CN" sz="3600" b="1" u="sng" dirty="0">
                <a:solidFill>
                  <a:srgbClr val="FFFF00"/>
                </a:solidFill>
                <a:ea typeface="微软雅黑" panose="020B0503020204020204" pitchFamily="34" charset="-122"/>
              </a:rPr>
              <a:t>【</a:t>
            </a:r>
            <a:r>
              <a:rPr lang="zh-CN" altLang="en-US" sz="3600" b="1" u="sng" dirty="0">
                <a:solidFill>
                  <a:srgbClr val="FFFF00"/>
                </a:solidFill>
                <a:ea typeface="微软雅黑" panose="020B0503020204020204" pitchFamily="34" charset="-122"/>
              </a:rPr>
              <a:t>罗马书 </a:t>
            </a:r>
            <a:r>
              <a:rPr lang="en-US" altLang="zh-CN" sz="3600" b="1" u="sng" dirty="0">
                <a:solidFill>
                  <a:srgbClr val="FFFF00"/>
                </a:solidFill>
                <a:ea typeface="微软雅黑" panose="020B0503020204020204" pitchFamily="34" charset="-122"/>
              </a:rPr>
              <a:t>Romans 3:23</a:t>
            </a:r>
            <a:r>
              <a:rPr lang="en-US" altLang="zh-CN" sz="3600" b="1" u="sng" dirty="0" smtClean="0">
                <a:solidFill>
                  <a:srgbClr val="FFFF00"/>
                </a:solidFill>
                <a:ea typeface="微软雅黑" panose="020B0503020204020204" pitchFamily="34" charset="-122"/>
              </a:rPr>
              <a:t>】</a:t>
            </a:r>
          </a:p>
          <a:p>
            <a:pPr marL="0" indent="0">
              <a:lnSpc>
                <a:spcPct val="120000"/>
              </a:lnSpc>
              <a:buNone/>
            </a:pPr>
            <a:r>
              <a:rPr lang="zh-CN" altLang="en-US" sz="3600" b="1" dirty="0" smtClean="0">
                <a:solidFill>
                  <a:srgbClr val="FFFF00"/>
                </a:solidFill>
                <a:ea typeface="微软雅黑" panose="020B0503020204020204" pitchFamily="34" charset="-122"/>
              </a:rPr>
              <a:t>因为</a:t>
            </a:r>
            <a:r>
              <a:rPr lang="zh-CN" altLang="en-US" sz="3600" b="1" dirty="0">
                <a:solidFill>
                  <a:srgbClr val="FFFF00"/>
                </a:solidFill>
                <a:ea typeface="微软雅黑" panose="020B0503020204020204" pitchFamily="34" charset="-122"/>
              </a:rPr>
              <a:t>世人都犯了罪，亏缺了　神的荣耀，</a:t>
            </a:r>
          </a:p>
          <a:p>
            <a:pPr marL="0" indent="0">
              <a:lnSpc>
                <a:spcPct val="120000"/>
              </a:lnSpc>
              <a:buNone/>
            </a:pPr>
            <a:r>
              <a:rPr lang="en-US" altLang="zh-CN" sz="3600" b="1" dirty="0">
                <a:solidFill>
                  <a:schemeClr val="bg1"/>
                </a:solidFill>
                <a:ea typeface="微软雅黑" panose="020B0503020204020204" pitchFamily="34" charset="-122"/>
              </a:rPr>
              <a:t>for all have sinned and fall short of the glory of God,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98928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152400" y="124691"/>
            <a:ext cx="6179127" cy="6567054"/>
          </a:xfrm>
        </p:spPr>
        <p:txBody>
          <a:bodyPr>
            <a:normAutofit fontScale="85000" lnSpcReduction="20000"/>
          </a:bodyPr>
          <a:lstStyle/>
          <a:p>
            <a:pPr marL="0" indent="0">
              <a:lnSpc>
                <a:spcPct val="120000"/>
              </a:lnSpc>
              <a:buNone/>
            </a:pPr>
            <a:r>
              <a:rPr lang="en-US" altLang="zh-CN" sz="3600" b="1" u="sng" dirty="0">
                <a:solidFill>
                  <a:srgbClr val="FFFF00"/>
                </a:solidFill>
                <a:ea typeface="微软雅黑" panose="020B0503020204020204" pitchFamily="34" charset="-122"/>
              </a:rPr>
              <a:t>【</a:t>
            </a:r>
            <a:r>
              <a:rPr lang="zh-CN" altLang="en-US" sz="3600" b="1" u="sng" dirty="0">
                <a:solidFill>
                  <a:srgbClr val="FFFF00"/>
                </a:solidFill>
                <a:ea typeface="微软雅黑" panose="020B0503020204020204" pitchFamily="34" charset="-122"/>
              </a:rPr>
              <a:t>雅各书 </a:t>
            </a:r>
            <a:r>
              <a:rPr lang="en-US" altLang="zh-CN" sz="3600" b="1" u="sng" dirty="0">
                <a:solidFill>
                  <a:srgbClr val="FFFF00"/>
                </a:solidFill>
                <a:ea typeface="微软雅黑" panose="020B0503020204020204" pitchFamily="34" charset="-122"/>
              </a:rPr>
              <a:t>James 1:15</a:t>
            </a:r>
            <a:r>
              <a:rPr lang="en-US" altLang="zh-CN" sz="3600" b="1" u="sng" dirty="0" smtClean="0">
                <a:solidFill>
                  <a:srgbClr val="FFFF00"/>
                </a:solidFill>
                <a:ea typeface="微软雅黑" panose="020B0503020204020204" pitchFamily="34" charset="-122"/>
              </a:rPr>
              <a:t>】</a:t>
            </a:r>
          </a:p>
          <a:p>
            <a:pPr marL="0" indent="0">
              <a:lnSpc>
                <a:spcPct val="120000"/>
              </a:lnSpc>
              <a:buNone/>
            </a:pPr>
            <a:r>
              <a:rPr lang="zh-CN" altLang="en-US" sz="3600" b="1" dirty="0" smtClean="0">
                <a:solidFill>
                  <a:srgbClr val="FFFF00"/>
                </a:solidFill>
                <a:ea typeface="微软雅黑" panose="020B0503020204020204" pitchFamily="34" charset="-122"/>
              </a:rPr>
              <a:t>私欲</a:t>
            </a:r>
            <a:r>
              <a:rPr lang="zh-CN" altLang="en-US" sz="3600" b="1" dirty="0">
                <a:solidFill>
                  <a:srgbClr val="FFFF00"/>
                </a:solidFill>
                <a:ea typeface="微软雅黑" panose="020B0503020204020204" pitchFamily="34" charset="-122"/>
              </a:rPr>
              <a:t>既怀了胎，就生出罪来；罪既长成，就生出死来。</a:t>
            </a:r>
          </a:p>
          <a:p>
            <a:pPr marL="0" indent="0">
              <a:lnSpc>
                <a:spcPct val="120000"/>
              </a:lnSpc>
              <a:buNone/>
            </a:pPr>
            <a:r>
              <a:rPr lang="en-US" altLang="zh-CN" sz="3600" b="1" dirty="0">
                <a:solidFill>
                  <a:schemeClr val="bg1"/>
                </a:solidFill>
                <a:ea typeface="微软雅黑" panose="020B0503020204020204" pitchFamily="34" charset="-122"/>
              </a:rPr>
              <a:t>Then, when desire has conceived, it gives birth to sin; and sin, when it is full-grown, brings forth death</a:t>
            </a:r>
            <a:r>
              <a:rPr lang="en-US" altLang="zh-CN" sz="3600" b="1" dirty="0" smtClean="0">
                <a:solidFill>
                  <a:schemeClr val="bg1"/>
                </a:solidFill>
                <a:ea typeface="微软雅黑" panose="020B0503020204020204" pitchFamily="34" charset="-122"/>
              </a:rPr>
              <a:t>.</a:t>
            </a:r>
          </a:p>
          <a:p>
            <a:pPr marL="0" indent="0">
              <a:lnSpc>
                <a:spcPct val="120000"/>
              </a:lnSpc>
              <a:buNone/>
            </a:pPr>
            <a:endParaRPr lang="en-US" altLang="zh-CN" sz="3600" b="1" dirty="0">
              <a:solidFill>
                <a:schemeClr val="bg1"/>
              </a:solidFill>
              <a:ea typeface="微软雅黑" panose="020B0503020204020204" pitchFamily="34" charset="-122"/>
            </a:endParaRPr>
          </a:p>
          <a:p>
            <a:pPr marL="0" indent="0">
              <a:lnSpc>
                <a:spcPct val="120000"/>
              </a:lnSpc>
              <a:buNone/>
            </a:pPr>
            <a:r>
              <a:rPr lang="en-US" altLang="zh-CN" sz="3600" b="1" u="sng" dirty="0">
                <a:solidFill>
                  <a:srgbClr val="FFFF00"/>
                </a:solidFill>
                <a:ea typeface="微软雅黑" panose="020B0503020204020204" pitchFamily="34" charset="-122"/>
              </a:rPr>
              <a:t>【</a:t>
            </a:r>
            <a:r>
              <a:rPr lang="zh-CN" altLang="en-US" sz="3600" b="1" u="sng" dirty="0">
                <a:solidFill>
                  <a:srgbClr val="FFFF00"/>
                </a:solidFill>
                <a:ea typeface="微软雅黑" panose="020B0503020204020204" pitchFamily="34" charset="-122"/>
              </a:rPr>
              <a:t>希伯来书 </a:t>
            </a:r>
            <a:r>
              <a:rPr lang="en-US" altLang="zh-CN" sz="3600" b="1" u="sng" dirty="0">
                <a:solidFill>
                  <a:srgbClr val="FFFF00"/>
                </a:solidFill>
                <a:ea typeface="微软雅黑" panose="020B0503020204020204" pitchFamily="34" charset="-122"/>
              </a:rPr>
              <a:t>Hebrews 9:27】 </a:t>
            </a:r>
            <a:endParaRPr lang="en-US" altLang="zh-CN" sz="3600" b="1" u="sng" dirty="0" smtClean="0">
              <a:solidFill>
                <a:srgbClr val="FFFF00"/>
              </a:solidFill>
              <a:ea typeface="微软雅黑" panose="020B0503020204020204" pitchFamily="34" charset="-122"/>
            </a:endParaRPr>
          </a:p>
          <a:p>
            <a:pPr marL="0" indent="0">
              <a:lnSpc>
                <a:spcPct val="120000"/>
              </a:lnSpc>
              <a:buNone/>
            </a:pPr>
            <a:r>
              <a:rPr lang="zh-CN" altLang="en-US" sz="3600" b="1" dirty="0" smtClean="0">
                <a:solidFill>
                  <a:srgbClr val="FFFF00"/>
                </a:solidFill>
                <a:ea typeface="微软雅黑" panose="020B0503020204020204" pitchFamily="34" charset="-122"/>
              </a:rPr>
              <a:t>按</a:t>
            </a:r>
            <a:r>
              <a:rPr lang="zh-CN" altLang="en-US" sz="3600" b="1" dirty="0">
                <a:solidFill>
                  <a:srgbClr val="FFFF00"/>
                </a:solidFill>
                <a:ea typeface="微软雅黑" panose="020B0503020204020204" pitchFamily="34" charset="-122"/>
              </a:rPr>
              <a:t>着定命，人人都有一死，死后且有审判。</a:t>
            </a:r>
          </a:p>
          <a:p>
            <a:pPr marL="0" indent="0">
              <a:lnSpc>
                <a:spcPct val="120000"/>
              </a:lnSpc>
              <a:buNone/>
            </a:pPr>
            <a:r>
              <a:rPr lang="en-US" altLang="zh-CN" sz="3600" b="1" dirty="0">
                <a:solidFill>
                  <a:schemeClr val="bg1"/>
                </a:solidFill>
                <a:ea typeface="微软雅黑" panose="020B0503020204020204" pitchFamily="34" charset="-122"/>
              </a:rPr>
              <a:t>And as it is appointed for men to die once, but after this the judgment,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54668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6885709" cy="6857999"/>
          </a:xfrm>
        </p:spPr>
        <p:txBody>
          <a:bodyPr>
            <a:normAutofit/>
          </a:bodyPr>
          <a:lstStyle/>
          <a:p>
            <a:pPr marL="0" indent="0">
              <a:lnSpc>
                <a:spcPct val="120000"/>
              </a:lnSpc>
              <a:buNone/>
            </a:pPr>
            <a:r>
              <a:rPr lang="en-US" altLang="zh-CN" sz="3600" b="1" u="sng" dirty="0">
                <a:solidFill>
                  <a:srgbClr val="FFFF99"/>
                </a:solidFill>
                <a:ea typeface="微软雅黑" panose="020B0503020204020204" pitchFamily="34" charset="-122"/>
              </a:rPr>
              <a:t>【</a:t>
            </a:r>
            <a:r>
              <a:rPr lang="zh-CN" altLang="en-US" sz="3600" b="1" u="sng" dirty="0">
                <a:solidFill>
                  <a:srgbClr val="FFFF99"/>
                </a:solidFill>
                <a:ea typeface="微软雅黑" panose="020B0503020204020204" pitchFamily="34" charset="-122"/>
              </a:rPr>
              <a:t>马太福音 </a:t>
            </a:r>
            <a:r>
              <a:rPr lang="en-US" altLang="zh-CN" sz="3600" b="1" u="sng" dirty="0">
                <a:solidFill>
                  <a:srgbClr val="FFFF99"/>
                </a:solidFill>
                <a:ea typeface="微软雅黑" panose="020B0503020204020204" pitchFamily="34" charset="-122"/>
              </a:rPr>
              <a:t>Matthew 1:21</a:t>
            </a:r>
            <a:r>
              <a:rPr lang="en-US" altLang="zh-CN" sz="3600" b="1" u="sng" dirty="0" smtClean="0">
                <a:solidFill>
                  <a:srgbClr val="FFFF99"/>
                </a:solidFill>
                <a:ea typeface="微软雅黑" panose="020B0503020204020204" pitchFamily="34" charset="-122"/>
              </a:rPr>
              <a:t>】</a:t>
            </a:r>
          </a:p>
          <a:p>
            <a:pPr marL="0" indent="0">
              <a:lnSpc>
                <a:spcPct val="120000"/>
              </a:lnSpc>
              <a:buNone/>
            </a:pPr>
            <a:r>
              <a:rPr lang="zh-CN" altLang="en-US" sz="3600" b="1" dirty="0" smtClean="0">
                <a:solidFill>
                  <a:srgbClr val="FFFF00"/>
                </a:solidFill>
                <a:ea typeface="微软雅黑" panose="020B0503020204020204" pitchFamily="34" charset="-122"/>
              </a:rPr>
              <a:t>她</a:t>
            </a:r>
            <a:r>
              <a:rPr lang="zh-CN" altLang="en-US" sz="3600" b="1" dirty="0">
                <a:solidFill>
                  <a:srgbClr val="FFFF00"/>
                </a:solidFill>
                <a:ea typeface="微软雅黑" panose="020B0503020204020204" pitchFamily="34" charset="-122"/>
              </a:rPr>
              <a:t>将要生一个儿子，你要给祂起名叫耶稣，因祂要将自己的百姓从罪恶里救出来。”</a:t>
            </a:r>
          </a:p>
          <a:p>
            <a:pPr marL="0" indent="0">
              <a:lnSpc>
                <a:spcPct val="120000"/>
              </a:lnSpc>
              <a:buNone/>
            </a:pPr>
            <a:r>
              <a:rPr lang="en-US" altLang="zh-CN" sz="3600" b="1" dirty="0">
                <a:solidFill>
                  <a:schemeClr val="bg1"/>
                </a:solidFill>
                <a:ea typeface="微软雅黑" panose="020B0503020204020204" pitchFamily="34" charset="-122"/>
              </a:rPr>
              <a:t>And she will bring forth a Son, and you shall call His name Jesus, for He will save His people from their sins.”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14565549"/>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2_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126</TotalTime>
  <Words>492</Words>
  <Application>Microsoft Office PowerPoint</Application>
  <PresentationFormat>全屏显示(4:3)</PresentationFormat>
  <Paragraphs>49</Paragraphs>
  <Slides>15</Slides>
  <Notes>0</Notes>
  <HiddenSlides>0</HiddenSlides>
  <MMClips>0</MMClips>
  <ScaleCrop>false</ScaleCrop>
  <HeadingPairs>
    <vt:vector size="4" baseType="variant">
      <vt:variant>
        <vt:lpstr>主题</vt:lpstr>
      </vt:variant>
      <vt:variant>
        <vt:i4>3</vt:i4>
      </vt:variant>
      <vt:variant>
        <vt:lpstr>幻灯片标题</vt:lpstr>
      </vt:variant>
      <vt:variant>
        <vt:i4>15</vt:i4>
      </vt:variant>
    </vt:vector>
  </HeadingPairs>
  <TitlesOfParts>
    <vt:vector size="18" baseType="lpstr">
      <vt:lpstr>Office 主题</vt:lpstr>
      <vt:lpstr>1_Office 主题</vt:lpstr>
      <vt:lpstr>2_Office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cp:lastModifiedBy>
  <cp:revision>15</cp:revision>
  <dcterms:created xsi:type="dcterms:W3CDTF">2019-01-31T19:54:11Z</dcterms:created>
  <dcterms:modified xsi:type="dcterms:W3CDTF">2023-01-19T21:02:24Z</dcterms:modified>
</cp:coreProperties>
</file>