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84" r:id="rId1"/>
  </p:sldMasterIdLst>
  <p:notesMasterIdLst>
    <p:notesMasterId r:id="rId10"/>
  </p:notesMasterIdLst>
  <p:handoutMasterIdLst>
    <p:handoutMasterId r:id="rId11"/>
  </p:handoutMasterIdLst>
  <p:sldIdLst>
    <p:sldId id="2866" r:id="rId2"/>
    <p:sldId id="3555" r:id="rId3"/>
    <p:sldId id="3556" r:id="rId4"/>
    <p:sldId id="3557" r:id="rId5"/>
    <p:sldId id="3558" r:id="rId6"/>
    <p:sldId id="2916" r:id="rId7"/>
    <p:sldId id="3356" r:id="rId8"/>
    <p:sldId id="1098" r:id="rId9"/>
  </p:sldIdLst>
  <p:sldSz cx="9144000" cy="6858000" type="screen4x3"/>
  <p:notesSz cx="6858000" cy="9144000"/>
  <p:defaultTextStyle>
    <a:defPPr>
      <a:defRPr lang="zh-CN"/>
    </a:defPPr>
    <a:lvl1pPr algn="l" rtl="0" fontAlgn="base">
      <a:spcBef>
        <a:spcPct val="0"/>
      </a:spcBef>
      <a:spcAft>
        <a:spcPct val="0"/>
      </a:spcAft>
      <a:defRPr kern="1200">
        <a:solidFill>
          <a:schemeClr val="tx1"/>
        </a:solidFill>
        <a:latin typeface="Arial" charset="0"/>
        <a:ea typeface="宋体" charset="-122"/>
        <a:cs typeface="+mn-cs"/>
      </a:defRPr>
    </a:lvl1pPr>
    <a:lvl2pPr marL="457200" algn="l" rtl="0" fontAlgn="base">
      <a:spcBef>
        <a:spcPct val="0"/>
      </a:spcBef>
      <a:spcAft>
        <a:spcPct val="0"/>
      </a:spcAft>
      <a:defRPr kern="1200">
        <a:solidFill>
          <a:schemeClr val="tx1"/>
        </a:solidFill>
        <a:latin typeface="Arial" charset="0"/>
        <a:ea typeface="宋体" charset="-122"/>
        <a:cs typeface="+mn-cs"/>
      </a:defRPr>
    </a:lvl2pPr>
    <a:lvl3pPr marL="914400" algn="l" rtl="0" fontAlgn="base">
      <a:spcBef>
        <a:spcPct val="0"/>
      </a:spcBef>
      <a:spcAft>
        <a:spcPct val="0"/>
      </a:spcAft>
      <a:defRPr kern="1200">
        <a:solidFill>
          <a:schemeClr val="tx1"/>
        </a:solidFill>
        <a:latin typeface="Arial" charset="0"/>
        <a:ea typeface="宋体" charset="-122"/>
        <a:cs typeface="+mn-cs"/>
      </a:defRPr>
    </a:lvl3pPr>
    <a:lvl4pPr marL="1371600" algn="l" rtl="0" fontAlgn="base">
      <a:spcBef>
        <a:spcPct val="0"/>
      </a:spcBef>
      <a:spcAft>
        <a:spcPct val="0"/>
      </a:spcAft>
      <a:defRPr kern="1200">
        <a:solidFill>
          <a:schemeClr val="tx1"/>
        </a:solidFill>
        <a:latin typeface="Arial" charset="0"/>
        <a:ea typeface="宋体" charset="-122"/>
        <a:cs typeface="+mn-cs"/>
      </a:defRPr>
    </a:lvl4pPr>
    <a:lvl5pPr marL="1828800" algn="l" rtl="0" fontAlgn="base">
      <a:spcBef>
        <a:spcPct val="0"/>
      </a:spcBef>
      <a:spcAft>
        <a:spcPct val="0"/>
      </a:spcAft>
      <a:defRPr kern="1200">
        <a:solidFill>
          <a:schemeClr val="tx1"/>
        </a:solidFill>
        <a:latin typeface="Arial" charset="0"/>
        <a:ea typeface="宋体" charset="-122"/>
        <a:cs typeface="+mn-cs"/>
      </a:defRPr>
    </a:lvl5pPr>
    <a:lvl6pPr marL="2286000" algn="l" defTabSz="914400" rtl="0" eaLnBrk="1" latinLnBrk="0" hangingPunct="1">
      <a:defRPr kern="1200">
        <a:solidFill>
          <a:schemeClr val="tx1"/>
        </a:solidFill>
        <a:latin typeface="Arial" charset="0"/>
        <a:ea typeface="宋体" charset="-122"/>
        <a:cs typeface="+mn-cs"/>
      </a:defRPr>
    </a:lvl6pPr>
    <a:lvl7pPr marL="2743200" algn="l" defTabSz="914400" rtl="0" eaLnBrk="1" latinLnBrk="0" hangingPunct="1">
      <a:defRPr kern="1200">
        <a:solidFill>
          <a:schemeClr val="tx1"/>
        </a:solidFill>
        <a:latin typeface="Arial" charset="0"/>
        <a:ea typeface="宋体" charset="-122"/>
        <a:cs typeface="+mn-cs"/>
      </a:defRPr>
    </a:lvl7pPr>
    <a:lvl8pPr marL="3200400" algn="l" defTabSz="914400" rtl="0" eaLnBrk="1" latinLnBrk="0" hangingPunct="1">
      <a:defRPr kern="1200">
        <a:solidFill>
          <a:schemeClr val="tx1"/>
        </a:solidFill>
        <a:latin typeface="Arial" charset="0"/>
        <a:ea typeface="宋体" charset="-122"/>
        <a:cs typeface="+mn-cs"/>
      </a:defRPr>
    </a:lvl8pPr>
    <a:lvl9pPr marL="3657600" algn="l" defTabSz="914400" rtl="0" eaLnBrk="1" latinLnBrk="0" hangingPunct="1">
      <a:defRPr kern="1200">
        <a:solidFill>
          <a:schemeClr val="tx1"/>
        </a:solidFill>
        <a:latin typeface="Arial" charset="0"/>
        <a:ea typeface="宋体" charset="-122"/>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4565" autoAdjust="0"/>
    <p:restoredTop sz="94660"/>
  </p:normalViewPr>
  <p:slideViewPr>
    <p:cSldViewPr>
      <p:cViewPr varScale="1">
        <p:scale>
          <a:sx n="86" d="100"/>
          <a:sy n="86" d="100"/>
        </p:scale>
        <p:origin x="-162" y="-73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45FF88A4-DA15-44AE-9ACB-2C0F00349ACB}" type="datetimeFigureOut">
              <a:rPr lang="zh-CN" altLang="en-US"/>
              <a:pPr>
                <a:defRPr/>
              </a:pPr>
              <a:t>2023/2/3</a:t>
            </a:fld>
            <a:endParaRPr lang="zh-CN" altLang="en-US" dirty="0"/>
          </a:p>
        </p:txBody>
      </p:sp>
      <p:sp>
        <p:nvSpPr>
          <p:cNvPr id="4" name="页脚占位符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5" name="灯片编号占位符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DFEFF22-6FBB-4B82-B223-80991887E2F0}" type="slidenum">
              <a:rPr lang="zh-CN" altLang="en-US"/>
              <a:pPr>
                <a:defRPr/>
              </a:pPr>
              <a:t>‹#›</a:t>
            </a:fld>
            <a:endParaRPr lang="zh-CN" altLang="en-US" dirty="0"/>
          </a:p>
        </p:txBody>
      </p:sp>
    </p:spTree>
    <p:extLst>
      <p:ext uri="{BB962C8B-B14F-4D97-AF65-F5344CB8AC3E}">
        <p14:creationId xmlns:p14="http://schemas.microsoft.com/office/powerpoint/2010/main" val="162834960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D825422E-ADD0-4F91-A41D-C1A34FECA782}" type="datetimeFigureOut">
              <a:rPr lang="zh-CN" altLang="en-US"/>
              <a:pPr>
                <a:defRPr/>
              </a:pPr>
              <a:t>2023/2/3</a:t>
            </a:fld>
            <a:endParaRPr lang="zh-CN" altLang="en-US" dirty="0"/>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zh-CN" altLang="en-US" noProof="0"/>
          </a:p>
        </p:txBody>
      </p:sp>
      <p:sp>
        <p:nvSpPr>
          <p:cNvPr id="5" name="备注占位符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zh-TW" altLang="en-US" smtClean="0"/>
              <a:t>按一下此處編輯母版文本樣式</a:t>
            </a:r>
            <a:endParaRPr lang="zh-CN" altLang="en-US" smtClean="0"/>
          </a:p>
          <a:p>
            <a:pPr lvl="1"/>
            <a:r>
              <a:rPr lang="zh-CN" altLang="en-US" smtClean="0"/>
              <a:t>第二級</a:t>
            </a:r>
          </a:p>
          <a:p>
            <a:pPr lvl="2"/>
            <a:r>
              <a:rPr lang="zh-CN" altLang="en-US" smtClean="0"/>
              <a:t>第三級</a:t>
            </a:r>
          </a:p>
          <a:p>
            <a:pPr lvl="3"/>
            <a:r>
              <a:rPr lang="zh-CN" altLang="en-US" smtClean="0"/>
              <a:t>第四級</a:t>
            </a:r>
          </a:p>
          <a:p>
            <a:pPr lvl="4"/>
            <a:r>
              <a:rPr lang="zh-CN" altLang="en-US" smtClean="0"/>
              <a:t>第五級</a:t>
            </a:r>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FB4920C-7358-4336-83CC-4FE3C101A02B}" type="slidenum">
              <a:rPr lang="zh-CN" altLang="en-US"/>
              <a:pPr>
                <a:defRPr/>
              </a:pPr>
              <a:t>‹#›</a:t>
            </a:fld>
            <a:endParaRPr lang="zh-CN" altLang="en-US" dirty="0"/>
          </a:p>
        </p:txBody>
      </p:sp>
    </p:spTree>
    <p:extLst>
      <p:ext uri="{BB962C8B-B14F-4D97-AF65-F5344CB8AC3E}">
        <p14:creationId xmlns:p14="http://schemas.microsoft.com/office/powerpoint/2010/main" val="113808568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smtClean="0"/>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en-US" dirty="0"/>
          </a:p>
        </p:txBody>
      </p:sp>
      <p:sp>
        <p:nvSpPr>
          <p:cNvPr id="4" name="Date Placeholder 3"/>
          <p:cNvSpPr>
            <a:spLocks noGrp="1"/>
          </p:cNvSpPr>
          <p:nvPr>
            <p:ph type="dt" sz="half" idx="10"/>
          </p:nvPr>
        </p:nvSpPr>
        <p:spPr/>
        <p:txBody>
          <a:bodyPr/>
          <a:lstStyle/>
          <a:p>
            <a:pPr>
              <a:defRPr/>
            </a:pPr>
            <a:fld id="{7139B5F6-6126-490E-A5EC-A0B9504010A5}" type="datetimeFigureOut">
              <a:rPr lang="zh-CN" altLang="en-US" smtClean="0"/>
              <a:pPr>
                <a:defRPr/>
              </a:pPr>
              <a:t>2023/2/3</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9B65023B-6A3C-4EA3-AE66-5A6D6590E647}" type="slidenum">
              <a:rPr lang="zh-CN" altLang="en-US" smtClean="0"/>
              <a:pPr>
                <a:defRPr/>
              </a:pPr>
              <a:t>‹#›</a:t>
            </a:fld>
            <a:endParaRPr lang="zh-CN" altLang="en-US" dirty="0"/>
          </a:p>
        </p:txBody>
      </p:sp>
    </p:spTree>
    <p:extLst>
      <p:ext uri="{BB962C8B-B14F-4D97-AF65-F5344CB8AC3E}">
        <p14:creationId xmlns:p14="http://schemas.microsoft.com/office/powerpoint/2010/main" val="1154132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4090D6E-9A13-4644-A4C1-22BE64C39E05}" type="datetimeFigureOut">
              <a:rPr lang="zh-CN" altLang="en-US" smtClean="0"/>
              <a:pPr>
                <a:defRPr/>
              </a:pPr>
              <a:t>2023/2/3</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28684164-7E1A-40D4-8814-0A5BCF4E4CD3}" type="slidenum">
              <a:rPr lang="zh-CN" altLang="en-US" smtClean="0"/>
              <a:pPr>
                <a:defRPr/>
              </a:pPr>
              <a:t>‹#›</a:t>
            </a:fld>
            <a:endParaRPr lang="zh-CN" altLang="en-US" dirty="0"/>
          </a:p>
        </p:txBody>
      </p:sp>
    </p:spTree>
    <p:extLst>
      <p:ext uri="{BB962C8B-B14F-4D97-AF65-F5344CB8AC3E}">
        <p14:creationId xmlns:p14="http://schemas.microsoft.com/office/powerpoint/2010/main" val="41484227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DC8889E9-B0E2-4B6A-A1AD-98D2F671A2DE}" type="datetimeFigureOut">
              <a:rPr lang="zh-CN" altLang="en-US" smtClean="0"/>
              <a:pPr>
                <a:defRPr/>
              </a:pPr>
              <a:t>2023/2/3</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37211284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0E26566-709C-466C-A58E-888040DB09C0}" type="datetimeFigureOut">
              <a:rPr lang="zh-CN" altLang="en-US" smtClean="0"/>
              <a:pPr>
                <a:defRPr/>
              </a:pPr>
              <a:t>2023/2/3</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656D1800-9FCF-4317-920B-EE4D25C28943}" type="slidenum">
              <a:rPr lang="zh-CN" altLang="en-US" smtClean="0"/>
              <a:pPr>
                <a:defRPr/>
              </a:pPr>
              <a:t>‹#›</a:t>
            </a:fld>
            <a:endParaRPr lang="zh-CN" altLang="en-US" dirty="0"/>
          </a:p>
        </p:txBody>
      </p:sp>
    </p:spTree>
    <p:extLst>
      <p:ext uri="{BB962C8B-B14F-4D97-AF65-F5344CB8AC3E}">
        <p14:creationId xmlns:p14="http://schemas.microsoft.com/office/powerpoint/2010/main" val="20503427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p>
        </p:txBody>
      </p:sp>
      <p:sp>
        <p:nvSpPr>
          <p:cNvPr id="4" name="Date Placeholder 3"/>
          <p:cNvSpPr>
            <a:spLocks noGrp="1"/>
          </p:cNvSpPr>
          <p:nvPr>
            <p:ph type="dt" sz="half" idx="10"/>
          </p:nvPr>
        </p:nvSpPr>
        <p:spPr/>
        <p:txBody>
          <a:bodyPr/>
          <a:lstStyle/>
          <a:p>
            <a:pPr>
              <a:defRPr/>
            </a:pPr>
            <a:fld id="{086BCFBF-7E71-447B-87B1-D232EB2FAD6B}" type="datetimeFigureOut">
              <a:rPr lang="zh-CN" altLang="en-US" smtClean="0"/>
              <a:pPr>
                <a:defRPr/>
              </a:pPr>
              <a:t>2023/2/3</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7EEC1C10-A0E9-48D0-8E46-CD6986F599C9}" type="slidenum">
              <a:rPr lang="zh-CN" altLang="en-US" smtClean="0"/>
              <a:pPr>
                <a:defRPr/>
              </a:pPr>
              <a:t>‹#›</a:t>
            </a:fld>
            <a:endParaRPr lang="zh-CN" altLang="en-US" dirty="0"/>
          </a:p>
        </p:txBody>
      </p:sp>
    </p:spTree>
    <p:extLst>
      <p:ext uri="{BB962C8B-B14F-4D97-AF65-F5344CB8AC3E}">
        <p14:creationId xmlns:p14="http://schemas.microsoft.com/office/powerpoint/2010/main" val="30542545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Date Placeholder 4"/>
          <p:cNvSpPr>
            <a:spLocks noGrp="1"/>
          </p:cNvSpPr>
          <p:nvPr>
            <p:ph type="dt" sz="half" idx="10"/>
          </p:nvPr>
        </p:nvSpPr>
        <p:spPr/>
        <p:txBody>
          <a:bodyPr/>
          <a:lstStyle/>
          <a:p>
            <a:pPr>
              <a:defRPr/>
            </a:pPr>
            <a:fld id="{C4DFE745-25E9-41AF-92A2-C5E6FFDD60E1}" type="datetimeFigureOut">
              <a:rPr lang="zh-CN" altLang="en-US" smtClean="0"/>
              <a:pPr>
                <a:defRPr/>
              </a:pPr>
              <a:t>2023/2/3</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13E18E86-74EB-473B-91FB-AE4B23832EE1}" type="slidenum">
              <a:rPr lang="zh-CN" altLang="en-US" smtClean="0"/>
              <a:pPr>
                <a:defRPr/>
              </a:pPr>
              <a:t>‹#›</a:t>
            </a:fld>
            <a:endParaRPr lang="zh-CN" altLang="en-US" dirty="0"/>
          </a:p>
        </p:txBody>
      </p:sp>
    </p:spTree>
    <p:extLst>
      <p:ext uri="{BB962C8B-B14F-4D97-AF65-F5344CB8AC3E}">
        <p14:creationId xmlns:p14="http://schemas.microsoft.com/office/powerpoint/2010/main" val="21843648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7" name="Date Placeholder 6"/>
          <p:cNvSpPr>
            <a:spLocks noGrp="1"/>
          </p:cNvSpPr>
          <p:nvPr>
            <p:ph type="dt" sz="half" idx="10"/>
          </p:nvPr>
        </p:nvSpPr>
        <p:spPr/>
        <p:txBody>
          <a:bodyPr/>
          <a:lstStyle/>
          <a:p>
            <a:pPr>
              <a:defRPr/>
            </a:pPr>
            <a:fld id="{7AA40F68-E40F-4345-9A9A-3DD81DE60C73}" type="datetimeFigureOut">
              <a:rPr lang="zh-CN" altLang="en-US" smtClean="0"/>
              <a:pPr>
                <a:defRPr/>
              </a:pPr>
              <a:t>2023/2/3</a:t>
            </a:fld>
            <a:endParaRPr lang="zh-CN" altLang="en-US" dirty="0"/>
          </a:p>
        </p:txBody>
      </p:sp>
      <p:sp>
        <p:nvSpPr>
          <p:cNvPr id="8" name="Footer Placeholder 7"/>
          <p:cNvSpPr>
            <a:spLocks noGrp="1"/>
          </p:cNvSpPr>
          <p:nvPr>
            <p:ph type="ftr" sz="quarter" idx="11"/>
          </p:nvPr>
        </p:nvSpPr>
        <p:spPr/>
        <p:txBody>
          <a:bodyPr/>
          <a:lstStyle/>
          <a:p>
            <a:pPr>
              <a:defRPr/>
            </a:pPr>
            <a:endParaRPr lang="zh-CN" altLang="en-US"/>
          </a:p>
        </p:txBody>
      </p:sp>
      <p:sp>
        <p:nvSpPr>
          <p:cNvPr id="9" name="Slide Number Placeholder 8"/>
          <p:cNvSpPr>
            <a:spLocks noGrp="1"/>
          </p:cNvSpPr>
          <p:nvPr>
            <p:ph type="sldNum" sz="quarter" idx="12"/>
          </p:nvPr>
        </p:nvSpPr>
        <p:spPr/>
        <p:txBody>
          <a:bodyPr/>
          <a:lstStyle/>
          <a:p>
            <a:pPr>
              <a:defRPr/>
            </a:pPr>
            <a:fld id="{06416818-4404-48B1-B5E7-E8B275A34C49}" type="slidenum">
              <a:rPr lang="zh-CN" altLang="en-US" smtClean="0"/>
              <a:pPr>
                <a:defRPr/>
              </a:pPr>
              <a:t>‹#›</a:t>
            </a:fld>
            <a:endParaRPr lang="zh-CN" altLang="en-US" dirty="0"/>
          </a:p>
        </p:txBody>
      </p:sp>
    </p:spTree>
    <p:extLst>
      <p:ext uri="{BB962C8B-B14F-4D97-AF65-F5344CB8AC3E}">
        <p14:creationId xmlns:p14="http://schemas.microsoft.com/office/powerpoint/2010/main" val="23163434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Date Placeholder 2"/>
          <p:cNvSpPr>
            <a:spLocks noGrp="1"/>
          </p:cNvSpPr>
          <p:nvPr>
            <p:ph type="dt" sz="half" idx="10"/>
          </p:nvPr>
        </p:nvSpPr>
        <p:spPr/>
        <p:txBody>
          <a:bodyPr/>
          <a:lstStyle/>
          <a:p>
            <a:pPr>
              <a:defRPr/>
            </a:pPr>
            <a:fld id="{4A8EBF2B-C289-4CAE-9C5A-9C852E19519D}" type="datetimeFigureOut">
              <a:rPr lang="zh-CN" altLang="en-US" smtClean="0"/>
              <a:pPr>
                <a:defRPr/>
              </a:pPr>
              <a:t>2023/2/3</a:t>
            </a:fld>
            <a:endParaRPr lang="zh-CN" altLang="en-US" dirty="0"/>
          </a:p>
        </p:txBody>
      </p:sp>
      <p:sp>
        <p:nvSpPr>
          <p:cNvPr id="4" name="Footer Placeholder 3"/>
          <p:cNvSpPr>
            <a:spLocks noGrp="1"/>
          </p:cNvSpPr>
          <p:nvPr>
            <p:ph type="ftr" sz="quarter" idx="11"/>
          </p:nvPr>
        </p:nvSpPr>
        <p:spPr/>
        <p:txBody>
          <a:bodyPr/>
          <a:lstStyle/>
          <a:p>
            <a:pPr>
              <a:defRPr/>
            </a:pPr>
            <a:endParaRPr lang="zh-CN" altLang="en-US"/>
          </a:p>
        </p:txBody>
      </p:sp>
      <p:sp>
        <p:nvSpPr>
          <p:cNvPr id="5" name="Slide Number Placeholder 4"/>
          <p:cNvSpPr>
            <a:spLocks noGrp="1"/>
          </p:cNvSpPr>
          <p:nvPr>
            <p:ph type="sldNum" sz="quarter" idx="12"/>
          </p:nvPr>
        </p:nvSpPr>
        <p:spPr/>
        <p:txBody>
          <a:bodyPr/>
          <a:lstStyle/>
          <a:p>
            <a:pPr>
              <a:defRPr/>
            </a:pPr>
            <a:fld id="{66CA6B60-DC72-4131-94D4-FD3CAE94C680}" type="slidenum">
              <a:rPr lang="zh-CN" altLang="en-US" smtClean="0"/>
              <a:pPr>
                <a:defRPr/>
              </a:pPr>
              <a:t>‹#›</a:t>
            </a:fld>
            <a:endParaRPr lang="zh-CN" altLang="en-US" dirty="0"/>
          </a:p>
        </p:txBody>
      </p:sp>
    </p:spTree>
    <p:extLst>
      <p:ext uri="{BB962C8B-B14F-4D97-AF65-F5344CB8AC3E}">
        <p14:creationId xmlns:p14="http://schemas.microsoft.com/office/powerpoint/2010/main" val="4719246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10755167-7E1B-4E1E-BC04-503C5BF8BA2C}" type="datetimeFigureOut">
              <a:rPr lang="zh-CN" altLang="en-US" smtClean="0"/>
              <a:pPr>
                <a:defRPr/>
              </a:pPr>
              <a:t>2023/2/3</a:t>
            </a:fld>
            <a:endParaRPr lang="zh-CN" altLang="en-US" dirty="0"/>
          </a:p>
        </p:txBody>
      </p:sp>
      <p:sp>
        <p:nvSpPr>
          <p:cNvPr id="3" name="Footer Placeholder 2"/>
          <p:cNvSpPr>
            <a:spLocks noGrp="1"/>
          </p:cNvSpPr>
          <p:nvPr>
            <p:ph type="ftr" sz="quarter" idx="11"/>
          </p:nvPr>
        </p:nvSpPr>
        <p:spPr/>
        <p:txBody>
          <a:bodyPr/>
          <a:lstStyle/>
          <a:p>
            <a:pPr>
              <a:defRPr/>
            </a:pPr>
            <a:endParaRPr lang="zh-CN" altLang="en-US"/>
          </a:p>
        </p:txBody>
      </p:sp>
      <p:sp>
        <p:nvSpPr>
          <p:cNvPr id="4" name="Slide Number Placeholder 3"/>
          <p:cNvSpPr>
            <a:spLocks noGrp="1"/>
          </p:cNvSpPr>
          <p:nvPr>
            <p:ph type="sldNum" sz="quarter" idx="12"/>
          </p:nvPr>
        </p:nvSpPr>
        <p:spPr/>
        <p:txBody>
          <a:bodyPr/>
          <a:lstStyle/>
          <a:p>
            <a:pPr>
              <a:defRPr/>
            </a:pPr>
            <a:fld id="{DDA7F80B-CD6D-4911-8D5B-0E6E070FBD9E}" type="slidenum">
              <a:rPr lang="zh-CN" altLang="en-US" smtClean="0"/>
              <a:pPr>
                <a:defRPr/>
              </a:pPr>
              <a:t>‹#›</a:t>
            </a:fld>
            <a:endParaRPr lang="zh-CN" altLang="en-US" dirty="0"/>
          </a:p>
        </p:txBody>
      </p:sp>
    </p:spTree>
    <p:extLst>
      <p:ext uri="{BB962C8B-B14F-4D97-AF65-F5344CB8AC3E}">
        <p14:creationId xmlns:p14="http://schemas.microsoft.com/office/powerpoint/2010/main" val="9778986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A3417081-F110-4DC0-8744-20C5B5A16697}" type="datetimeFigureOut">
              <a:rPr lang="zh-CN" altLang="en-US" smtClean="0"/>
              <a:pPr>
                <a:defRPr/>
              </a:pPr>
              <a:t>2023/2/3</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84D4A510-9858-4138-9E0E-74180DAEC5EC}" type="slidenum">
              <a:rPr lang="zh-CN" altLang="en-US" smtClean="0"/>
              <a:pPr>
                <a:defRPr/>
              </a:pPr>
              <a:t>‹#›</a:t>
            </a:fld>
            <a:endParaRPr lang="zh-CN" altLang="en-US" dirty="0"/>
          </a:p>
        </p:txBody>
      </p:sp>
    </p:spTree>
    <p:extLst>
      <p:ext uri="{BB962C8B-B14F-4D97-AF65-F5344CB8AC3E}">
        <p14:creationId xmlns:p14="http://schemas.microsoft.com/office/powerpoint/2010/main" val="18360934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smtClean="0"/>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F5439424-2F4D-4107-8821-7DAB63618D84}" type="datetimeFigureOut">
              <a:rPr lang="zh-CN" altLang="en-US" smtClean="0"/>
              <a:pPr>
                <a:defRPr/>
              </a:pPr>
              <a:t>2023/2/3</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01BA6713-7E43-4DA7-88F4-4DB161994D6B}" type="slidenum">
              <a:rPr lang="zh-CN" altLang="en-US" smtClean="0"/>
              <a:pPr>
                <a:defRPr/>
              </a:pPr>
              <a:t>‹#›</a:t>
            </a:fld>
            <a:endParaRPr lang="zh-CN" altLang="en-US" dirty="0"/>
          </a:p>
        </p:txBody>
      </p:sp>
    </p:spTree>
    <p:extLst>
      <p:ext uri="{BB962C8B-B14F-4D97-AF65-F5344CB8AC3E}">
        <p14:creationId xmlns:p14="http://schemas.microsoft.com/office/powerpoint/2010/main" val="35317488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5">
                <a:lumMod val="50000"/>
              </a:schemeClr>
            </a:gs>
            <a:gs pos="48000">
              <a:schemeClr val="accent5">
                <a:lumMod val="50000"/>
              </a:schemeClr>
            </a:gs>
            <a:gs pos="69000">
              <a:schemeClr val="accent5">
                <a:lumMod val="50000"/>
              </a:schemeClr>
            </a:gs>
            <a:gs pos="97000">
              <a:schemeClr val="accent5">
                <a:lumMod val="50000"/>
              </a:schemeClr>
            </a:gs>
          </a:gsLst>
          <a:lin ang="27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DC8889E9-B0E2-4B6A-A1AD-98D2F671A2DE}" type="datetimeFigureOut">
              <a:rPr lang="zh-CN" altLang="en-US" smtClean="0"/>
              <a:pPr>
                <a:defRPr/>
              </a:pPr>
              <a:t>2023/2/3</a:t>
            </a:fld>
            <a:endParaRPr lang="zh-CN" altLang="en-US"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1688335863"/>
      </p:ext>
    </p:extLst>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a:latin typeface="微软雅黑" panose="020B0503020204020204" pitchFamily="34" charset="-122"/>
                <a:ea typeface="微软雅黑" panose="020B0503020204020204" pitchFamily="34" charset="-122"/>
                <a:cs typeface="Calibri" panose="020F0502020204030204" pitchFamily="34" charset="0"/>
              </a:rPr>
              <a:t>约书亚记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Joshua 16:1-10】</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 </a:t>
            </a:r>
            <a:r>
              <a:rPr lang="zh-CN" altLang="en-US"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约瑟的子孙拈阄所得之地，是从靠近耶利哥的约旦河起，以耶利哥东边的水为界，从耶利哥上去，通过山地的旷野，到伯特利。</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The lot fell to the children of Joseph from the Jordan, by Jericho, to the waters of Jericho on the east, to the wilderness that goes up from Jericho through the mountains to Bethel,</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 </a:t>
            </a:r>
            <a:r>
              <a:rPr lang="zh-CN" altLang="en-US"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又从伯特利到路斯，接连到亚基人的境界，至亚他绿。</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then went out from Bethel to Luz, passed along to the border of the </a:t>
            </a:r>
            <a:r>
              <a:rPr lang="en-US" altLang="zh-CN" sz="3200" b="1" kern="100" dirty="0" err="1">
                <a:latin typeface="微软雅黑" panose="020B0503020204020204" pitchFamily="34" charset="-122"/>
                <a:ea typeface="微软雅黑" panose="020B0503020204020204" pitchFamily="34" charset="-122"/>
                <a:cs typeface="Calibri" panose="020F0502020204030204" pitchFamily="34" charset="0"/>
              </a:rPr>
              <a:t>Archites</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 at </a:t>
            </a:r>
            <a:r>
              <a:rPr lang="en-US" altLang="zh-CN" sz="3200" b="1" kern="100" dirty="0" err="1">
                <a:latin typeface="微软雅黑" panose="020B0503020204020204" pitchFamily="34" charset="-122"/>
                <a:ea typeface="微软雅黑" panose="020B0503020204020204" pitchFamily="34" charset="-122"/>
                <a:cs typeface="Calibri" panose="020F0502020204030204" pitchFamily="34" charset="0"/>
              </a:rPr>
              <a:t>Ataroth</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a:t>
            </a:r>
            <a:endParaRPr lang="en-US" altLang="zh-CN" sz="32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71631590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a:latin typeface="微软雅黑" panose="020B0503020204020204" pitchFamily="34" charset="-122"/>
                <a:ea typeface="微软雅黑" panose="020B0503020204020204" pitchFamily="34" charset="-122"/>
                <a:cs typeface="Calibri" panose="020F0502020204030204" pitchFamily="34" charset="0"/>
              </a:rPr>
              <a:t>约书亚记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Joshua 16:1-10】</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 </a:t>
            </a:r>
            <a:r>
              <a:rPr lang="zh-CN" altLang="en-US"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又往西下到押利提人的境界，到下伯和仑的境界，直到基色，通到海为止</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went down westward to the boundary of the </a:t>
            </a:r>
            <a:r>
              <a:rPr lang="en-US" altLang="zh-CN" sz="3200" b="1" kern="100" dirty="0" err="1">
                <a:latin typeface="微软雅黑" panose="020B0503020204020204" pitchFamily="34" charset="-122"/>
                <a:ea typeface="微软雅黑" panose="020B0503020204020204" pitchFamily="34" charset="-122"/>
                <a:cs typeface="Calibri" panose="020F0502020204030204" pitchFamily="34" charset="0"/>
              </a:rPr>
              <a:t>Japhletites</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 as far as the boundary of Lower Beth </a:t>
            </a:r>
            <a:r>
              <a:rPr lang="en-US" altLang="zh-CN" sz="3200" b="1" kern="100" dirty="0" err="1">
                <a:latin typeface="微软雅黑" panose="020B0503020204020204" pitchFamily="34" charset="-122"/>
                <a:ea typeface="微软雅黑" panose="020B0503020204020204" pitchFamily="34" charset="-122"/>
                <a:cs typeface="Calibri" panose="020F0502020204030204" pitchFamily="34" charset="0"/>
              </a:rPr>
              <a:t>Horon</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 to Gezer; and it ended at the sea.</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4 </a:t>
            </a:r>
            <a:r>
              <a:rPr lang="zh-CN" altLang="en-US"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约瑟的儿子玛拿西、以法莲就得了他们的地业</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So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the children of Joseph, Manasseh and Ephraim, took their inheritance.</a:t>
            </a:r>
          </a:p>
        </p:txBody>
      </p:sp>
    </p:spTree>
    <p:extLst>
      <p:ext uri="{BB962C8B-B14F-4D97-AF65-F5344CB8AC3E}">
        <p14:creationId xmlns:p14="http://schemas.microsoft.com/office/powerpoint/2010/main" val="178399735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约书亚记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Joshua 16:1-10】</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5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以法莲子孙的境界，按着宗族所得的，记在下面：他们地业的东界，是亚他绿亚达到上伯和仑</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The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border of the children of Ephraim, according to their families, was thus: The border of their inheritance on the east side was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Ataroth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Addar</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as far as Upper Beth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Horon</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6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往西通到北边的密米他，又向东绕到他纳示罗，又接连到雅挪哈的东边，</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And the border went out toward the sea on the north side of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Michmethath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then the border went around eastward to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Taanath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Shiloh, and passed by it on the east of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Janohah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t>
            </a:r>
          </a:p>
        </p:txBody>
      </p:sp>
    </p:spTree>
    <p:extLst>
      <p:ext uri="{BB962C8B-B14F-4D97-AF65-F5344CB8AC3E}">
        <p14:creationId xmlns:p14="http://schemas.microsoft.com/office/powerpoint/2010/main" val="178399735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a:latin typeface="微软雅黑" panose="020B0503020204020204" pitchFamily="34" charset="-122"/>
                <a:ea typeface="微软雅黑" panose="020B0503020204020204" pitchFamily="34" charset="-122"/>
                <a:cs typeface="Calibri" panose="020F0502020204030204" pitchFamily="34" charset="0"/>
              </a:rPr>
              <a:t>约书亚记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Joshua 16:1-10】</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7 </a:t>
            </a:r>
            <a:r>
              <a:rPr lang="zh-CN" altLang="en-US"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从雅挪哈下到亚他绿，又到拿拉，达到耶利哥，通到约旦河为止。</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Then it went down from </a:t>
            </a:r>
            <a:r>
              <a:rPr lang="en-US" altLang="zh-CN" sz="3200" b="1" kern="100" dirty="0" err="1">
                <a:latin typeface="微软雅黑" panose="020B0503020204020204" pitchFamily="34" charset="-122"/>
                <a:ea typeface="微软雅黑" panose="020B0503020204020204" pitchFamily="34" charset="-122"/>
                <a:cs typeface="Calibri" panose="020F0502020204030204" pitchFamily="34" charset="0"/>
              </a:rPr>
              <a:t>Janohah</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 to </a:t>
            </a:r>
            <a:r>
              <a:rPr lang="en-US" altLang="zh-CN" sz="3200" b="1" kern="100" dirty="0" err="1">
                <a:latin typeface="微软雅黑" panose="020B0503020204020204" pitchFamily="34" charset="-122"/>
                <a:ea typeface="微软雅黑" panose="020B0503020204020204" pitchFamily="34" charset="-122"/>
                <a:cs typeface="Calibri" panose="020F0502020204030204" pitchFamily="34" charset="0"/>
              </a:rPr>
              <a:t>Ataroth</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 and </a:t>
            </a:r>
            <a:r>
              <a:rPr lang="en-US" altLang="zh-CN" sz="3200" b="1" kern="100" dirty="0" err="1">
                <a:latin typeface="微软雅黑" panose="020B0503020204020204" pitchFamily="34" charset="-122"/>
                <a:ea typeface="微软雅黑" panose="020B0503020204020204" pitchFamily="34" charset="-122"/>
                <a:cs typeface="Calibri" panose="020F0502020204030204" pitchFamily="34" charset="0"/>
              </a:rPr>
              <a:t>Naarah</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 reached to Jericho, and came out at the Jordan.</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8 </a:t>
            </a:r>
            <a:r>
              <a:rPr lang="zh-CN" altLang="en-US"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从他普亚往西，到加拿河，直通到海为止。这就是以法莲支派按着宗族所得的地业</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The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border went out from </a:t>
            </a:r>
            <a:r>
              <a:rPr lang="en-US" altLang="zh-CN" sz="3200" b="1" kern="100" dirty="0" err="1">
                <a:latin typeface="微软雅黑" panose="020B0503020204020204" pitchFamily="34" charset="-122"/>
                <a:ea typeface="微软雅黑" panose="020B0503020204020204" pitchFamily="34" charset="-122"/>
                <a:cs typeface="Calibri" panose="020F0502020204030204" pitchFamily="34" charset="0"/>
              </a:rPr>
              <a:t>Tappuah</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 westward to the Brook </a:t>
            </a:r>
            <a:r>
              <a:rPr lang="en-US" altLang="zh-CN" sz="3200" b="1" kern="100" dirty="0" err="1">
                <a:latin typeface="微软雅黑" panose="020B0503020204020204" pitchFamily="34" charset="-122"/>
                <a:ea typeface="微软雅黑" panose="020B0503020204020204" pitchFamily="34" charset="-122"/>
                <a:cs typeface="Calibri" panose="020F0502020204030204" pitchFamily="34" charset="0"/>
              </a:rPr>
              <a:t>Kanah</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 and it ended at the sea. This was the inheritance of the tribe of the children of Ephraim according to their families</a:t>
            </a: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2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78399735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a:latin typeface="微软雅黑" panose="020B0503020204020204" pitchFamily="34" charset="-122"/>
                <a:ea typeface="微软雅黑" panose="020B0503020204020204" pitchFamily="34" charset="-122"/>
                <a:cs typeface="Calibri" panose="020F0502020204030204" pitchFamily="34" charset="0"/>
              </a:rPr>
              <a:t>约书亚记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Joshua 16:1-10】</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9 </a:t>
            </a:r>
            <a:r>
              <a:rPr lang="zh-CN" altLang="en-US"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另外在玛拿西人地业中，得了些城邑和属城的村庄，这都是分给以法莲子孙的。</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The separate cities for the children of Ephraim were among the inheritance of the children of Manasseh, all the cities with their villages.</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10 </a:t>
            </a:r>
            <a:r>
              <a:rPr lang="zh-CN" altLang="en-US"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他们没有赶出住基色的迦南人；迦南人却住在以法莲人中间，成为作苦工的仆人，直到今日。</a:t>
            </a:r>
          </a:p>
          <a:p>
            <a:pPr marL="0" indent="0" algn="just">
              <a:lnSpc>
                <a:spcPct val="100000"/>
              </a:lnSpc>
              <a:buNone/>
            </a:pP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And they did not drive out the Canaanites who dwelt in Gezer; but the Canaanites dwell among the </a:t>
            </a:r>
            <a:r>
              <a:rPr lang="en-US" altLang="zh-CN" sz="3200" b="1" kern="100" dirty="0" err="1">
                <a:latin typeface="微软雅黑" panose="020B0503020204020204" pitchFamily="34" charset="-122"/>
                <a:ea typeface="微软雅黑" panose="020B0503020204020204" pitchFamily="34" charset="-122"/>
                <a:cs typeface="Calibri" panose="020F0502020204030204" pitchFamily="34" charset="0"/>
              </a:rPr>
              <a:t>Ephraimites</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 to this day and have become forced laborers</a:t>
            </a: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2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78399735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zh-CN" altLang="en-US" sz="3400" b="1" u="sng" kern="100" dirty="0" smtClean="0">
                <a:latin typeface="微软雅黑" panose="020B0503020204020204" pitchFamily="34" charset="-122"/>
                <a:ea typeface="微软雅黑" panose="020B0503020204020204" pitchFamily="34" charset="-122"/>
                <a:cs typeface="Calibri" panose="020F0502020204030204" pitchFamily="34" charset="0"/>
              </a:rPr>
              <a:t>   经文简述：</a:t>
            </a:r>
            <a:endParaRPr lang="en-US" altLang="zh-CN" sz="3400" b="1" u="sng" kern="100" dirty="0" smtClean="0">
              <a:latin typeface="微软雅黑" panose="020B0503020204020204" pitchFamily="34" charset="-122"/>
              <a:ea typeface="微软雅黑" panose="020B0503020204020204" pitchFamily="34" charset="-122"/>
              <a:cs typeface="Calibri" panose="020F0502020204030204" pitchFamily="34" charset="0"/>
            </a:endParaRPr>
          </a:p>
          <a:p>
            <a:pPr algn="just">
              <a:lnSpc>
                <a:spcPct val="150000"/>
              </a:lnSpc>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 </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记述</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以法莲和玛拿西支派，约瑟子孙的产业（</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1-4</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节） </a:t>
            </a:r>
            <a:endPar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algn="just">
              <a:lnSpc>
                <a:spcPct val="150000"/>
              </a:lnSpc>
            </a:pPr>
            <a:endParaRPr lang="zh-CN" altLang="en-US" sz="3600" b="1" kern="100" dirty="0">
              <a:latin typeface="微软雅黑" panose="020B0503020204020204" pitchFamily="34" charset="-122"/>
              <a:ea typeface="微软雅黑" panose="020B0503020204020204" pitchFamily="34" charset="-122"/>
              <a:cs typeface="Calibri" panose="020F0502020204030204" pitchFamily="34" charset="0"/>
            </a:endParaRPr>
          </a:p>
          <a:p>
            <a:pPr algn="just">
              <a:lnSpc>
                <a:spcPct val="150000"/>
              </a:lnSpc>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 </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以</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法莲的产业的疆界（</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5-10</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节</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zh-CN" altLang="en-US" sz="3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41344166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zh-CN" altLang="en-US" sz="3000" b="1" u="sng" kern="100" dirty="0" smtClean="0">
                <a:latin typeface="微软雅黑" panose="020B0503020204020204" pitchFamily="34" charset="-122"/>
                <a:ea typeface="微软雅黑" panose="020B0503020204020204" pitchFamily="34" charset="-122"/>
                <a:cs typeface="Calibri" panose="020F0502020204030204" pitchFamily="34" charset="0"/>
              </a:rPr>
              <a:t>约</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瑟的后裔得富饶的</a:t>
            </a:r>
            <a:r>
              <a:rPr lang="zh-CN" altLang="en-US" sz="3000" b="1" u="sng" kern="100" dirty="0" smtClean="0">
                <a:latin typeface="微软雅黑" panose="020B0503020204020204" pitchFamily="34" charset="-122"/>
                <a:ea typeface="微软雅黑" panose="020B0503020204020204" pitchFamily="34" charset="-122"/>
                <a:cs typeface="Calibri" panose="020F0502020204030204" pitchFamily="34" charset="0"/>
              </a:rPr>
              <a:t>产业</a:t>
            </a:r>
            <a:endPar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zh-CN" altLang="en-US" sz="800" b="1" u="sng" kern="100" dirty="0">
              <a:latin typeface="微软雅黑" panose="020B0503020204020204" pitchFamily="34" charset="-122"/>
              <a:ea typeface="微软雅黑" panose="020B0503020204020204" pitchFamily="34" charset="-122"/>
              <a:cs typeface="Calibri" panose="020F0502020204030204" pitchFamily="34" charset="0"/>
            </a:endParaRPr>
          </a:p>
          <a:p>
            <a:pPr algn="just">
              <a:lnSpc>
                <a:spcPct val="112000"/>
              </a:lnSpc>
            </a:pP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	因父亲而得</a:t>
            </a: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福</a:t>
            </a:r>
            <a:endPar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algn="just">
              <a:lnSpc>
                <a:spcPct val="112000"/>
              </a:lnSpc>
            </a:pPr>
            <a:endParaRPr lang="zh-CN" altLang="en-US" sz="800" b="1" kern="100" dirty="0">
              <a:latin typeface="微软雅黑" panose="020B0503020204020204" pitchFamily="34" charset="-122"/>
              <a:ea typeface="微软雅黑" panose="020B0503020204020204" pitchFamily="34" charset="-122"/>
              <a:cs typeface="Calibri" panose="020F0502020204030204" pitchFamily="34" charset="0"/>
            </a:endParaRPr>
          </a:p>
          <a:p>
            <a:pPr algn="just">
              <a:lnSpc>
                <a:spcPct val="112000"/>
              </a:lnSpc>
            </a:pP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	因“拈阄”得</a:t>
            </a: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福</a:t>
            </a:r>
            <a:endPar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箴言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Proverbs 16:33</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12000"/>
              </a:lnSpc>
              <a:buNone/>
            </a:pP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签</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放在怀里，定事由耶和华</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The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lot is cast into the lap, But its every decision is from the Lord.</a:t>
            </a:r>
          </a:p>
          <a:p>
            <a:pPr marL="0" indent="0" algn="just">
              <a:lnSpc>
                <a:spcPct val="112000"/>
              </a:lnSpc>
              <a:buNone/>
            </a:pPr>
            <a:endParaRPr lang="en-US" altLang="zh-CN" sz="8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457200" lvl="1" indent="0" algn="just">
              <a:lnSpc>
                <a:spcPct val="112000"/>
              </a:lnSpc>
              <a:buNone/>
            </a:pP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	何谓“交托”</a:t>
            </a: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457200" lvl="1" indent="0" algn="just">
              <a:lnSpc>
                <a:spcPct val="112000"/>
              </a:lnSpc>
              <a:buNone/>
            </a:pPr>
            <a:endParaRPr lang="zh-CN" altLang="en-US" sz="3000" b="1" kern="100" dirty="0">
              <a:latin typeface="微软雅黑" panose="020B0503020204020204" pitchFamily="34" charset="-122"/>
              <a:ea typeface="微软雅黑" panose="020B0503020204020204" pitchFamily="34" charset="-122"/>
              <a:cs typeface="Calibri" panose="020F0502020204030204" pitchFamily="34" charset="0"/>
            </a:endParaRPr>
          </a:p>
          <a:p>
            <a:pPr algn="just">
              <a:lnSpc>
                <a:spcPct val="112000"/>
              </a:lnSpc>
            </a:pP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	“得业”与“守业”</a:t>
            </a:r>
          </a:p>
        </p:txBody>
      </p:sp>
    </p:spTree>
    <p:extLst>
      <p:ext uri="{BB962C8B-B14F-4D97-AF65-F5344CB8AC3E}">
        <p14:creationId xmlns:p14="http://schemas.microsoft.com/office/powerpoint/2010/main" val="191656643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3000"/>
              </a:lnSpc>
              <a:spcAft>
                <a:spcPts val="0"/>
              </a:spcAft>
              <a:buNone/>
            </a:pPr>
            <a:r>
              <a:rPr lang="zh-CN" altLang="en-US" b="1" u="sng" kern="100" spc="100" dirty="0" smtClean="0">
                <a:latin typeface="微软雅黑" panose="020B0503020204020204" pitchFamily="34" charset="-122"/>
                <a:ea typeface="微软雅黑" panose="020B0503020204020204" pitchFamily="34" charset="-122"/>
                <a:cs typeface="Calibri" panose="020F0502020204030204" pitchFamily="34" charset="0"/>
              </a:rPr>
              <a:t>分享讨论：</a:t>
            </a:r>
            <a:endParaRPr lang="en-US" altLang="zh-CN" b="1" u="sng" kern="100" spc="100" dirty="0" smtClean="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13000"/>
              </a:lnSpc>
              <a:spcAft>
                <a:spcPts val="0"/>
              </a:spcAft>
              <a:buAutoNum type="arabicParenR"/>
            </a:pPr>
            <a:r>
              <a:rPr lang="zh-CN" altLang="en-US" sz="3000" b="1" kern="100" spc="100" dirty="0" smtClean="0">
                <a:latin typeface="微软雅黑" panose="020B0503020204020204" pitchFamily="34" charset="-122"/>
                <a:ea typeface="微软雅黑" panose="020B0503020204020204" pitchFamily="34" charset="-122"/>
                <a:cs typeface="Calibri" panose="020F0502020204030204" pitchFamily="34" charset="0"/>
              </a:rPr>
              <a:t>列举</a:t>
            </a: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圣经中合神心意的“拈阄，抽签”的例子</a:t>
            </a:r>
            <a:r>
              <a:rPr lang="zh-CN" altLang="en-US" sz="3000" b="1" kern="100" spc="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spc="100" dirty="0" smtClean="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13000"/>
              </a:lnSpc>
              <a:spcAft>
                <a:spcPts val="0"/>
              </a:spcAft>
              <a:buAutoNum type="arabicParenR"/>
            </a:pPr>
            <a:endParaRPr lang="zh-CN" altLang="en-US" sz="800" b="1" kern="100" spc="100" dirty="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13000"/>
              </a:lnSpc>
              <a:spcAft>
                <a:spcPts val="0"/>
              </a:spcAft>
              <a:buAutoNum type="arabicParenR"/>
            </a:pPr>
            <a:r>
              <a:rPr lang="zh-CN" altLang="en-US" sz="3000" b="1" kern="100" spc="100" dirty="0" smtClean="0">
                <a:latin typeface="微软雅黑" panose="020B0503020204020204" pitchFamily="34" charset="-122"/>
                <a:ea typeface="微软雅黑" panose="020B0503020204020204" pitchFamily="34" charset="-122"/>
                <a:cs typeface="Calibri" panose="020F0502020204030204" pitchFamily="34" charset="0"/>
              </a:rPr>
              <a:t>分享</a:t>
            </a: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自己的信仰经历，“曾认真筹划并推进某事，但是事情最终的结果却完全不符合自己起初的筹划。” 从信心的角度来看，哪个结果（自己起初的筹划</a:t>
            </a:r>
            <a:r>
              <a:rPr lang="en-US" altLang="zh-CN" sz="3000" b="1" kern="100" spc="100" dirty="0">
                <a:latin typeface="微软雅黑" panose="020B0503020204020204" pitchFamily="34" charset="-122"/>
                <a:ea typeface="微软雅黑" panose="020B0503020204020204" pitchFamily="34" charset="-122"/>
                <a:cs typeface="Calibri" panose="020F0502020204030204" pitchFamily="34" charset="0"/>
              </a:rPr>
              <a:t>vs</a:t>
            </a: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后来实际的结果）更好呢？经过这样的经历，我从中学习到怎样的信心功课？对自己和对神的认识发生怎样的变化？</a:t>
            </a:r>
          </a:p>
          <a:p>
            <a:pPr marL="514350" indent="-514350" algn="just">
              <a:lnSpc>
                <a:spcPct val="113000"/>
              </a:lnSpc>
              <a:spcAft>
                <a:spcPts val="0"/>
              </a:spcAft>
              <a:buAutoNum type="arabicParenR"/>
            </a:pPr>
            <a:endParaRPr lang="zh-CN" altLang="en-US" sz="800" b="1" kern="100" spc="100" dirty="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13000"/>
              </a:lnSpc>
              <a:spcAft>
                <a:spcPts val="0"/>
              </a:spcAft>
              <a:buAutoNum type="arabicParenR"/>
            </a:pPr>
            <a:r>
              <a:rPr lang="zh-CN" altLang="en-US" sz="3000" b="1" kern="100" spc="100" dirty="0" smtClean="0">
                <a:latin typeface="微软雅黑" panose="020B0503020204020204" pitchFamily="34" charset="-122"/>
                <a:ea typeface="微软雅黑" panose="020B0503020204020204" pitchFamily="34" charset="-122"/>
                <a:cs typeface="Calibri" panose="020F0502020204030204" pitchFamily="34" charset="0"/>
              </a:rPr>
              <a:t>分享</a:t>
            </a: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自己有没有真正地通过实际的“拈阄，抽签”的方式做出过任何决定？如果有这样的经历，那么后来结果如何？</a:t>
            </a:r>
          </a:p>
        </p:txBody>
      </p:sp>
    </p:spTree>
    <p:extLst>
      <p:ext uri="{BB962C8B-B14F-4D97-AF65-F5344CB8AC3E}">
        <p14:creationId xmlns:p14="http://schemas.microsoft.com/office/powerpoint/2010/main" val="2489513891"/>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F46216B-77A9-411A-B9D3-5023FCB70208}"/>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Office Theme</Template>
  <TotalTime>16921</TotalTime>
  <Words>768</Words>
  <Application>Microsoft Office PowerPoint</Application>
  <PresentationFormat>全屏显示(4:3)</PresentationFormat>
  <Paragraphs>42</Paragraphs>
  <Slides>8</Slides>
  <Notes>0</Notes>
  <HiddenSlides>0</HiddenSlides>
  <MMClips>0</MMClips>
  <ScaleCrop>false</ScaleCrop>
  <HeadingPairs>
    <vt:vector size="4" baseType="variant">
      <vt:variant>
        <vt:lpstr>主题</vt:lpstr>
      </vt:variant>
      <vt:variant>
        <vt:i4>1</vt:i4>
      </vt:variant>
      <vt:variant>
        <vt:lpstr>幻灯片标题</vt:lpstr>
      </vt:variant>
      <vt:variant>
        <vt:i4>8</vt:i4>
      </vt:variant>
    </vt:vector>
  </HeadingPairs>
  <TitlesOfParts>
    <vt:vector size="9" baseType="lpstr">
      <vt:lpstr>Office Theme</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幻灯片 1</dc:title>
  <dc:creator>Windows 用户</dc:creator>
  <cp:lastModifiedBy>Windows 用户</cp:lastModifiedBy>
  <cp:revision>1655</cp:revision>
  <dcterms:created xsi:type="dcterms:W3CDTF">2014-02-25T17:54:08Z</dcterms:created>
  <dcterms:modified xsi:type="dcterms:W3CDTF">2023-02-03T21:20:41Z</dcterms:modified>
</cp:coreProperties>
</file>