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866" r:id="rId2"/>
    <p:sldId id="3507" r:id="rId3"/>
    <p:sldId id="3508" r:id="rId4"/>
    <p:sldId id="3524" r:id="rId5"/>
    <p:sldId id="1098" r:id="rId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65" autoAdjust="0"/>
    <p:restoredTop sz="94660"/>
  </p:normalViewPr>
  <p:slideViewPr>
    <p:cSldViewPr>
      <p:cViewPr varScale="1">
        <p:scale>
          <a:sx n="86" d="100"/>
          <a:sy n="86" d="100"/>
        </p:scale>
        <p:origin x="10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/>
              <a:t>按一下此處編輯母版文本樣式</a:t>
            </a:r>
            <a:endParaRPr lang="zh-CN" altLang="en-US"/>
          </a:p>
          <a:p>
            <a:pPr lvl="1"/>
            <a:r>
              <a:rPr lang="zh-CN" altLang="en-US"/>
              <a:t>第二級</a:t>
            </a:r>
          </a:p>
          <a:p>
            <a:pPr lvl="2"/>
            <a:r>
              <a:rPr lang="zh-CN" altLang="en-US"/>
              <a:t>第三級</a:t>
            </a:r>
          </a:p>
          <a:p>
            <a:pPr lvl="3"/>
            <a:r>
              <a:rPr lang="zh-CN" altLang="en-US"/>
              <a:t>第四級</a:t>
            </a:r>
          </a:p>
          <a:p>
            <a:pPr lvl="4"/>
            <a:r>
              <a:rPr lang="zh-CN" altLang="en-US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2023/2/16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ctr">
              <a:lnSpc>
                <a:spcPct val="112000"/>
              </a:lnSpc>
              <a:buNone/>
            </a:pPr>
            <a:r>
              <a:rPr lang="zh-CN" altLang="en-US" sz="7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約拿記</a:t>
            </a:r>
            <a:endParaRPr lang="en-US" altLang="zh-CN" sz="7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15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683568" y="1268760"/>
            <a:ext cx="8208912" cy="6858000"/>
          </a:xfrm>
        </p:spPr>
        <p:txBody>
          <a:bodyPr>
            <a:noAutofit/>
          </a:bodyPr>
          <a:lstStyle/>
          <a:p>
            <a:pPr algn="just">
              <a:lnSpc>
                <a:spcPct val="112000"/>
              </a:lnSpc>
              <a:buFont typeface="Wingdings" panose="05000000000000000000" pitchFamily="2" charset="2"/>
              <a:buChar char="§"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約拿奉差，拒不順服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1:1-1:17</a:t>
            </a:r>
          </a:p>
          <a:p>
            <a:pPr algn="just">
              <a:lnSpc>
                <a:spcPct val="112000"/>
              </a:lnSpc>
            </a:pP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  <a:buFont typeface="Wingdings" panose="05000000000000000000" pitchFamily="2" charset="2"/>
              <a:buChar char="§"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約拿悔悟，獲神拯救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2:1-2:10</a:t>
            </a:r>
          </a:p>
          <a:p>
            <a:pPr algn="just">
              <a:lnSpc>
                <a:spcPct val="112000"/>
              </a:lnSpc>
            </a:pP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  <a:buFont typeface="Wingdings" panose="05000000000000000000" pitchFamily="2" charset="2"/>
              <a:buChar char="§"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約拿傳講，尼尼微人悔改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3:1-3:10</a:t>
            </a:r>
          </a:p>
          <a:p>
            <a:pPr algn="just">
              <a:lnSpc>
                <a:spcPct val="112000"/>
              </a:lnSpc>
            </a:pP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12000"/>
              </a:lnSpc>
              <a:buFont typeface="Wingdings" panose="05000000000000000000" pitchFamily="2" charset="2"/>
              <a:buChar char="§"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約拿獲神教導愛全人類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4:1-4:11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B192F4-FB94-9511-D494-3BBBCAF5B7FB}"/>
              </a:ext>
            </a:extLst>
          </p:cNvPr>
          <p:cNvSpPr txBox="1"/>
          <p:nvPr/>
        </p:nvSpPr>
        <p:spPr>
          <a:xfrm>
            <a:off x="2411760" y="7827"/>
            <a:ext cx="4572000" cy="795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12000"/>
              </a:lnSpc>
              <a:buNone/>
            </a:pPr>
            <a:r>
              <a:rPr lang="zh-CN" altLang="en-US" sz="4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主要内容</a:t>
            </a:r>
            <a:endParaRPr lang="en-US" altLang="zh-CN" sz="4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596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408BD0-E26E-C527-4485-B0463B86404F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0" y="0"/>
            <a:ext cx="9144000" cy="795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12000"/>
              </a:lnSpc>
              <a:buNone/>
            </a:pPr>
            <a:r>
              <a:rPr lang="zh-CN" altLang="en-US" sz="4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主要信息</a:t>
            </a:r>
            <a:endParaRPr lang="en-US" altLang="zh-CN" sz="4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DAD82F48-5B0F-CA1F-AF7D-E03122AF7BDE}"/>
              </a:ext>
            </a:extLst>
          </p:cNvPr>
          <p:cNvSpPr txBox="1">
            <a:spLocks/>
          </p:cNvSpPr>
          <p:nvPr/>
        </p:nvSpPr>
        <p:spPr>
          <a:xfrm>
            <a:off x="435392" y="1484784"/>
            <a:ext cx="8676456" cy="51845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lnSpc>
                <a:spcPct val="112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神愛世人</a:t>
            </a: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 fontAlgn="auto">
              <a:lnSpc>
                <a:spcPct val="112000"/>
              </a:lnSpc>
              <a:spcAft>
                <a:spcPts val="0"/>
              </a:spcAft>
            </a:pP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 fontAlgn="auto">
              <a:lnSpc>
                <a:spcPct val="112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神叫萬事互相效力，叫愛神的人得益處</a:t>
            </a: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 fontAlgn="auto">
              <a:lnSpc>
                <a:spcPct val="112000"/>
              </a:lnSpc>
              <a:spcAft>
                <a:spcPts val="0"/>
              </a:spcAft>
            </a:pP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 fontAlgn="auto">
              <a:lnSpc>
                <a:spcPct val="112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約拿的神跡預表主耶穌的復活</a:t>
            </a: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950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408BD0-E26E-C527-4485-B0463B86404F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0" y="0"/>
            <a:ext cx="9144000" cy="795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12000"/>
              </a:lnSpc>
              <a:buNone/>
            </a:pPr>
            <a:r>
              <a:rPr lang="zh-CN" altLang="en-US" sz="4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主日信息：服事与成长</a:t>
            </a:r>
            <a:endParaRPr lang="en-US" altLang="zh-CN" sz="4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DAD82F48-5B0F-CA1F-AF7D-E03122AF7BDE}"/>
              </a:ext>
            </a:extLst>
          </p:cNvPr>
          <p:cNvSpPr txBox="1">
            <a:spLocks/>
          </p:cNvSpPr>
          <p:nvPr/>
        </p:nvSpPr>
        <p:spPr>
          <a:xfrm>
            <a:off x="108558" y="1124744"/>
            <a:ext cx="9036496" cy="51845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just" defTabSz="914400" rtl="0" eaLnBrk="1" fontAlgn="auto" latinLnBrk="0" hangingPunct="1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zh-CN" altLang="en-US" sz="36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在服事中更深地认识自己帮助我们成长</a:t>
            </a: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zh-CN" sz="36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zh-CN" altLang="en-US" sz="36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去旧用新的服事帮助我们成长</a:t>
            </a: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zh-CN" sz="36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放下自己信靠交托的服事帮助我们成长</a:t>
            </a: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服事让圣灵在我们里面结果帮助我们成长</a:t>
            </a:r>
            <a:endParaRPr kumimoji="0" lang="en-US" altLang="zh-CN" sz="36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869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892480" cy="6858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13000"/>
              </a:lnSpc>
              <a:spcAft>
                <a:spcPts val="0"/>
              </a:spcAft>
              <a:buNone/>
            </a:pPr>
            <a:r>
              <a:rPr lang="zh-CN" altLang="en-US" sz="4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分享讨论</a:t>
            </a:r>
            <a:endParaRPr lang="en-US" altLang="zh-CN" sz="4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ctr">
              <a:lnSpc>
                <a:spcPct val="113000"/>
              </a:lnSpc>
              <a:spcAft>
                <a:spcPts val="0"/>
              </a:spcAft>
              <a:buNone/>
            </a:pPr>
            <a:endParaRPr lang="en-US" altLang="zh-CN" sz="2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結合主日信息與約拿記，請分享你學到的對你的服事幫助最大的地方是什麽？</a:t>
            </a: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endParaRPr lang="zh-CN" altLang="en-US" sz="1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在服事中你是否經歷過行動上順服，心裏沒有順服的時候？請分享神是如何在我們身上顯出他的忍耐？</a:t>
            </a:r>
            <a:endParaRPr lang="en-US" altLang="zh-CN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endParaRPr lang="zh-CN" altLang="en-US" sz="1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請分享我們在服事中結出哪些聖靈的果子？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17909</TotalTime>
  <Words>276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微软雅黑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Luke</cp:lastModifiedBy>
  <cp:revision>1640</cp:revision>
  <dcterms:created xsi:type="dcterms:W3CDTF">2014-02-25T17:54:08Z</dcterms:created>
  <dcterms:modified xsi:type="dcterms:W3CDTF">2023-02-18T01:39:49Z</dcterms:modified>
</cp:coreProperties>
</file>