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4.jpg" ContentType="image/pn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3"/>
  </p:notesMasterIdLst>
  <p:sldIdLst>
    <p:sldId id="3697" r:id="rId2"/>
    <p:sldId id="3729" r:id="rId3"/>
    <p:sldId id="258" r:id="rId4"/>
    <p:sldId id="3730" r:id="rId5"/>
    <p:sldId id="3731" r:id="rId6"/>
    <p:sldId id="3732" r:id="rId7"/>
    <p:sldId id="3734" r:id="rId8"/>
    <p:sldId id="3737" r:id="rId9"/>
    <p:sldId id="3736" r:id="rId10"/>
    <p:sldId id="3733" r:id="rId11"/>
    <p:sldId id="257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0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1AC47-4AE3-403D-8A2F-377152B4D7B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4B3F1-2FEB-46EB-9614-C80F5B059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2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07dd5248e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07dd5248e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70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184bd3ddf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f184bd3ddf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184bd3ddf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f184bd3ddf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116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184bd3dd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f184bd3dd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736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20327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1" y="789"/>
            <a:ext cx="2250363" cy="13924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6" y="789"/>
            <a:ext cx="2250363" cy="13924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6784"/>
            <a:ext cx="1851282" cy="1002811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5623803"/>
            <a:ext cx="2389068" cy="1234316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5407536"/>
            <a:ext cx="2795414" cy="1444411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2430444"/>
            <a:ext cx="5361300" cy="1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4550877"/>
            <a:ext cx="5361300" cy="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636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3778767"/>
            <a:ext cx="35748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5492769"/>
            <a:ext cx="2520952" cy="1365553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3"/>
            <a:ext cx="2795414" cy="1444411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845133"/>
            <a:ext cx="63723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3818467"/>
            <a:ext cx="6372300" cy="8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926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3079200"/>
            <a:ext cx="43869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2" y="5281487"/>
            <a:ext cx="2910145" cy="1576453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3"/>
            <a:ext cx="2795414" cy="1444411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2328133"/>
            <a:ext cx="5377500" cy="2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892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4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4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672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35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6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6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765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7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7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3709200" cy="1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3092067"/>
            <a:ext cx="3709200" cy="2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210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3764192"/>
            <a:ext cx="7369200" cy="30892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2072151"/>
            <a:ext cx="5560500" cy="4786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2" y="-158"/>
            <a:ext cx="2251347" cy="1391211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6029500"/>
            <a:ext cx="1593306" cy="822763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4" y="1657"/>
            <a:ext cx="3257455" cy="1682019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734861"/>
            <a:ext cx="6366900" cy="33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671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9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98;p9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6424200" cy="9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2067600"/>
            <a:ext cx="58599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3289400"/>
            <a:ext cx="5859900" cy="2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324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3766000"/>
            <a:ext cx="7370400" cy="3092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10"/>
          <p:cNvSpPr/>
          <p:nvPr/>
        </p:nvSpPr>
        <p:spPr>
          <a:xfrm>
            <a:off x="203225" y="275000"/>
            <a:ext cx="87375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5551333"/>
            <a:ext cx="7415100" cy="8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350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51748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623267" y="2155415"/>
            <a:ext cx="8132545" cy="15916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6000" b="1" dirty="0"/>
              <a:t>主耶和华是我的力量！</a:t>
            </a:r>
            <a:endParaRPr sz="6000" b="1" dirty="0"/>
          </a:p>
          <a:p>
            <a:pPr algn="l">
              <a:lnSpc>
                <a:spcPct val="115000"/>
              </a:lnSpc>
              <a:buClr>
                <a:srgbClr val="000000"/>
              </a:buClr>
              <a:buSzPts val="523"/>
            </a:pPr>
            <a:r>
              <a:rPr lang="en" sz="3600" b="1" dirty="0">
                <a:highlight>
                  <a:srgbClr val="FFFFFF"/>
                </a:highlight>
              </a:rPr>
              <a:t>Part 2</a:t>
            </a:r>
            <a:endParaRPr sz="3600" b="1"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623267" y="3944028"/>
            <a:ext cx="6868927" cy="812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" sz="3200" dirty="0"/>
              <a:t>February 24, 2023</a:t>
            </a:r>
            <a:endParaRPr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posing in front of a large stone statue&#10;&#10;Description automatically generated with medium confidence">
            <a:extLst>
              <a:ext uri="{FF2B5EF4-FFF2-40B4-BE49-F238E27FC236}">
                <a16:creationId xmlns:a16="http://schemas.microsoft.com/office/drawing/2014/main" id="{CEEDD373-6591-C427-7F87-BE8BB95EB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07" y="957517"/>
            <a:ext cx="3905794" cy="5400828"/>
          </a:xfrm>
          <a:prstGeom prst="rect">
            <a:avLst/>
          </a:prstGeom>
        </p:spPr>
      </p:pic>
      <p:pic>
        <p:nvPicPr>
          <p:cNvPr id="7" name="Picture 6" descr="A brick building with a clock tower&#10;&#10;Description automatically generated with low confidence">
            <a:extLst>
              <a:ext uri="{FF2B5EF4-FFF2-40B4-BE49-F238E27FC236}">
                <a16:creationId xmlns:a16="http://schemas.microsoft.com/office/drawing/2014/main" id="{237A887D-319C-90E3-5235-2110D60543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9655"/>
            <a:ext cx="5133703" cy="385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body" idx="1"/>
          </p:nvPr>
        </p:nvSpPr>
        <p:spPr>
          <a:xfrm>
            <a:off x="361786" y="468520"/>
            <a:ext cx="8420428" cy="5889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SzPts val="523"/>
              <a:buNone/>
            </a:pPr>
            <a:r>
              <a:rPr lang="en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【哈3:17】虽然无花果树不发旺，葡萄树不结果，橄榄树也不效力，田地不出粮食，圈中绝了羊，棚内也没有牛；</a:t>
            </a:r>
          </a:p>
          <a:p>
            <a:pPr marL="0" indent="0" algn="just">
              <a:buSzPts val="523"/>
              <a:buNone/>
            </a:pPr>
            <a:r>
              <a:rPr lang="en-US" altLang="zh-CN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【</a:t>
            </a:r>
            <a:r>
              <a:rPr lang="zh-CN" altLang="en-US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哈</a:t>
            </a:r>
            <a:r>
              <a:rPr lang="en-US" altLang="zh-CN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3:18】</a:t>
            </a:r>
            <a:r>
              <a:rPr lang="zh-CN" altLang="en-US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然而，我要因耶和华欢欣，因救我的神喜乐。</a:t>
            </a:r>
            <a:endParaRPr lang="en-US" altLang="zh-CN" sz="36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indent="0" algn="just">
              <a:buSzPts val="523"/>
              <a:buNone/>
            </a:pPr>
            <a:r>
              <a:rPr lang="en-US" altLang="zh-CN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【</a:t>
            </a:r>
            <a:r>
              <a:rPr lang="zh-CN" altLang="en-US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哈</a:t>
            </a:r>
            <a:r>
              <a:rPr lang="en-US" altLang="zh-CN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3:19】</a:t>
            </a:r>
            <a:r>
              <a:rPr lang="zh-CN" altLang="en-US" sz="3600" b="1" dirty="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主耶和华是我的力量！</a:t>
            </a:r>
            <a:r>
              <a:rPr lang="zh-CN" altLang="en-US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他使我的脚快如母鹿的蹄，又使我稳行在高处。</a:t>
            </a:r>
            <a:endParaRPr lang="en" sz="36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indent="0" algn="just">
              <a:buSzPts val="523"/>
              <a:buNone/>
            </a:pPr>
            <a:endParaRPr sz="3600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indent="0" algn="just">
              <a:buSzPts val="523"/>
              <a:buNone/>
            </a:pPr>
            <a:endParaRPr sz="3600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indent="0" algn="just">
              <a:buSzPts val="523"/>
              <a:buNone/>
            </a:pPr>
            <a:endParaRPr sz="3600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indent="0" algn="just">
              <a:buSzPts val="523"/>
              <a:buNone/>
            </a:pPr>
            <a:endParaRPr sz="3600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indent="0" algn="just">
              <a:spcAft>
                <a:spcPts val="1200"/>
              </a:spcAft>
              <a:buSzPts val="523"/>
              <a:buNone/>
            </a:pPr>
            <a:endParaRPr sz="3600" b="1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body" idx="1"/>
          </p:nvPr>
        </p:nvSpPr>
        <p:spPr>
          <a:xfrm>
            <a:off x="242523" y="1280232"/>
            <a:ext cx="4225778" cy="35683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2550" indent="0">
              <a:lnSpc>
                <a:spcPct val="100000"/>
              </a:lnSpc>
              <a:buClr>
                <a:schemeClr val="lt1"/>
              </a:buClr>
              <a:buSzPts val="2300"/>
              <a:buNone/>
            </a:pPr>
            <a:r>
              <a:rPr lang="en" sz="32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虽然</a:t>
            </a:r>
            <a:endParaRPr sz="32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>
              <a:lnSpc>
                <a:spcPct val="100000"/>
              </a:lnSpc>
              <a:buClr>
                <a:schemeClr val="lt1"/>
              </a:buClr>
              <a:buSzPts val="2300"/>
              <a:buFont typeface="Nunito"/>
              <a:buChar char="○"/>
            </a:pPr>
            <a:r>
              <a:rPr lang="en" sz="32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无花果树不发旺，</a:t>
            </a:r>
            <a:endParaRPr sz="32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>
              <a:lnSpc>
                <a:spcPct val="100000"/>
              </a:lnSpc>
              <a:buClr>
                <a:schemeClr val="lt1"/>
              </a:buClr>
              <a:buSzPts val="2300"/>
              <a:buFont typeface="Nunito"/>
              <a:buChar char="○"/>
            </a:pPr>
            <a:r>
              <a:rPr lang="en" sz="32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葡萄树不结果，</a:t>
            </a:r>
            <a:endParaRPr sz="32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>
              <a:lnSpc>
                <a:spcPct val="100000"/>
              </a:lnSpc>
              <a:buClr>
                <a:schemeClr val="lt1"/>
              </a:buClr>
              <a:buSzPts val="2300"/>
              <a:buFont typeface="Nunito"/>
              <a:buChar char="○"/>
            </a:pPr>
            <a:r>
              <a:rPr lang="en" sz="32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橄榄树也不效力，</a:t>
            </a:r>
            <a:endParaRPr sz="32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>
              <a:lnSpc>
                <a:spcPct val="100000"/>
              </a:lnSpc>
              <a:buClr>
                <a:schemeClr val="lt1"/>
              </a:buClr>
              <a:buSzPts val="2300"/>
              <a:buFont typeface="Nunito"/>
              <a:buChar char="○"/>
            </a:pPr>
            <a:r>
              <a:rPr lang="en" sz="32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田地不出粮食，</a:t>
            </a:r>
            <a:endParaRPr sz="32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>
              <a:lnSpc>
                <a:spcPct val="100000"/>
              </a:lnSpc>
              <a:buClr>
                <a:schemeClr val="lt1"/>
              </a:buClr>
              <a:buSzPts val="2300"/>
              <a:buFont typeface="Nunito"/>
              <a:buChar char="○"/>
            </a:pPr>
            <a:r>
              <a:rPr lang="en" sz="32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圈中绝了羊，</a:t>
            </a:r>
            <a:endParaRPr sz="32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>
              <a:lnSpc>
                <a:spcPct val="100000"/>
              </a:lnSpc>
              <a:buClr>
                <a:schemeClr val="lt1"/>
              </a:buClr>
              <a:buSzPts val="2300"/>
              <a:buFont typeface="Nunito"/>
              <a:buChar char="○"/>
            </a:pPr>
            <a:r>
              <a:rPr lang="en" sz="32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棚内也没有牛；</a:t>
            </a:r>
            <a:endParaRPr sz="3200" b="1" dirty="0"/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1"/>
          </p:nvPr>
        </p:nvSpPr>
        <p:spPr>
          <a:xfrm>
            <a:off x="3860704" y="1280232"/>
            <a:ext cx="5304478" cy="3696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2550" indent="0">
              <a:lnSpc>
                <a:spcPct val="100000"/>
              </a:lnSpc>
              <a:buClr>
                <a:schemeClr val="lt1"/>
              </a:buClr>
              <a:buSzPts val="2300"/>
              <a:buNone/>
            </a:pPr>
            <a:r>
              <a:rPr lang="en" sz="3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然而</a:t>
            </a:r>
            <a:endParaRPr sz="30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>
              <a:lnSpc>
                <a:spcPct val="100000"/>
              </a:lnSpc>
              <a:buClr>
                <a:schemeClr val="lt1"/>
              </a:buClr>
              <a:buSzPts val="2300"/>
              <a:buFont typeface="Nunito"/>
              <a:buChar char="○"/>
            </a:pPr>
            <a:r>
              <a:rPr lang="en" sz="3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我要因耶和华</a:t>
            </a:r>
            <a:r>
              <a:rPr lang="en" sz="3000" b="1" dirty="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欢欣</a:t>
            </a:r>
            <a:r>
              <a:rPr lang="en" sz="3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，</a:t>
            </a:r>
            <a:endParaRPr sz="30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>
              <a:lnSpc>
                <a:spcPct val="100000"/>
              </a:lnSpc>
              <a:buClr>
                <a:schemeClr val="lt1"/>
              </a:buClr>
              <a:buSzPts val="2300"/>
              <a:buFont typeface="Nunito"/>
              <a:buChar char="○"/>
            </a:pPr>
            <a:r>
              <a:rPr lang="en" sz="3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因救我的神</a:t>
            </a:r>
            <a:r>
              <a:rPr lang="en" sz="3000" b="1" dirty="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喜乐</a:t>
            </a:r>
            <a:r>
              <a:rPr lang="en" sz="3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。</a:t>
            </a:r>
            <a:endParaRPr sz="30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>
              <a:lnSpc>
                <a:spcPct val="100000"/>
              </a:lnSpc>
              <a:buClr>
                <a:schemeClr val="lt1"/>
              </a:buClr>
              <a:buSzPts val="2300"/>
              <a:buFont typeface="Nunito"/>
              <a:buChar char="○"/>
            </a:pPr>
            <a:r>
              <a:rPr lang="en" sz="3000" b="1" dirty="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主耶和华是我的力量！</a:t>
            </a:r>
            <a:endParaRPr sz="3000" b="1" dirty="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>
              <a:lnSpc>
                <a:spcPct val="100000"/>
              </a:lnSpc>
              <a:buClr>
                <a:schemeClr val="lt1"/>
              </a:buClr>
              <a:buSzPts val="2300"/>
              <a:buFont typeface="Nunito"/>
              <a:buChar char="○"/>
            </a:pPr>
            <a:r>
              <a:rPr lang="en" sz="3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他使我的脚快如母鹿的蹄，</a:t>
            </a:r>
            <a:endParaRPr sz="30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>
              <a:lnSpc>
                <a:spcPct val="100000"/>
              </a:lnSpc>
              <a:buClr>
                <a:schemeClr val="lt1"/>
              </a:buClr>
              <a:buSzPts val="2300"/>
              <a:buFont typeface="Nunito"/>
              <a:buChar char="○"/>
            </a:pPr>
            <a:r>
              <a:rPr lang="en" sz="3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又使我</a:t>
            </a:r>
            <a:r>
              <a:rPr lang="en" sz="3000" b="1" dirty="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稳行在高处</a:t>
            </a:r>
            <a:r>
              <a:rPr lang="en" sz="3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。</a:t>
            </a:r>
            <a:endParaRPr sz="30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indent="0">
              <a:lnSpc>
                <a:spcPct val="100000"/>
              </a:lnSpc>
              <a:buNone/>
            </a:pPr>
            <a:endParaRPr sz="3000" b="1" dirty="0"/>
          </a:p>
        </p:txBody>
      </p:sp>
      <p:sp>
        <p:nvSpPr>
          <p:cNvPr id="177" name="Google Shape;177;p21"/>
          <p:cNvSpPr txBox="1"/>
          <p:nvPr/>
        </p:nvSpPr>
        <p:spPr>
          <a:xfrm>
            <a:off x="109197" y="387710"/>
            <a:ext cx="627042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</a:pPr>
            <a:r>
              <a:rPr lang="en" altLang="zh-CN" sz="4000" b="1" kern="0" dirty="0">
                <a:solidFill>
                  <a:srgbClr val="AF7B51"/>
                </a:solidFill>
                <a:latin typeface="Arial"/>
                <a:cs typeface="Arial"/>
                <a:sym typeface="Arial"/>
              </a:rPr>
              <a:t>【</a:t>
            </a:r>
            <a:r>
              <a:rPr lang="zh-CN" altLang="en-US" sz="4000" b="1" kern="0" dirty="0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哈巴谷书</a:t>
            </a:r>
            <a:r>
              <a:rPr lang="en" altLang="zh-CN" sz="4000" b="1" kern="0" dirty="0">
                <a:solidFill>
                  <a:srgbClr val="AF7B51"/>
                </a:solidFill>
                <a:latin typeface="Arial"/>
                <a:cs typeface="Arial"/>
                <a:sym typeface="Arial"/>
              </a:rPr>
              <a:t>】</a:t>
            </a:r>
            <a:r>
              <a:rPr lang="en" altLang="zh-CN" sz="3200" b="1" kern="0" dirty="0">
                <a:solidFill>
                  <a:srgbClr val="AF7B51"/>
                </a:solidFill>
                <a:latin typeface="Arial"/>
                <a:cs typeface="Arial"/>
                <a:sym typeface="Arial"/>
              </a:rPr>
              <a:t> </a:t>
            </a:r>
            <a:r>
              <a:rPr lang="en" sz="3200" b="1" kern="0" dirty="0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3:17-19</a:t>
            </a:r>
            <a:endParaRPr sz="3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16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496420" y="627085"/>
            <a:ext cx="8217273" cy="5633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CN" altLang="en-US" sz="4800" b="1" i="0" baseline="30000" dirty="0">
                <a:solidFill>
                  <a:schemeClr val="bg1"/>
                </a:solidFill>
                <a:effectLst/>
                <a:latin typeface="system-ui"/>
              </a:rPr>
              <a:t> </a:t>
            </a:r>
            <a:r>
              <a:rPr lang="en" altLang="zh-CN" sz="4800" b="1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 【</a:t>
            </a:r>
            <a:r>
              <a:rPr lang="zh-CN" altLang="en-US" sz="4800" b="1" i="0" dirty="0">
                <a:solidFill>
                  <a:schemeClr val="bg1"/>
                </a:solidFill>
                <a:effectLst/>
                <a:latin typeface="system-ui"/>
              </a:rPr>
              <a:t>箴言 </a:t>
            </a:r>
            <a:r>
              <a:rPr lang="en-US" altLang="zh-CN" sz="4800" b="1" i="0" dirty="0">
                <a:solidFill>
                  <a:schemeClr val="bg1"/>
                </a:solidFill>
                <a:effectLst/>
                <a:latin typeface="system-ui"/>
              </a:rPr>
              <a:t>9 </a:t>
            </a:r>
            <a:r>
              <a:rPr lang="en" altLang="zh-CN" sz="4800" b="1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:10】</a:t>
            </a:r>
            <a:r>
              <a:rPr lang="zh-CN" altLang="en-US" sz="4800" b="1" i="0" dirty="0">
                <a:solidFill>
                  <a:schemeClr val="bg1"/>
                </a:solidFill>
                <a:effectLst/>
                <a:latin typeface="system-ui"/>
              </a:rPr>
              <a:t>敬畏耶和华是智慧的开端，认识至圣者便是聪明。</a:t>
            </a:r>
            <a:r>
              <a:rPr lang="en-US" altLang="zh-CN" sz="4800" b="1" i="0" dirty="0">
                <a:solidFill>
                  <a:schemeClr val="bg1"/>
                </a:solidFill>
                <a:effectLst/>
                <a:latin typeface="system-ui"/>
              </a:rPr>
              <a:t>The fear of the </a:t>
            </a:r>
            <a:r>
              <a:rPr lang="en-US" altLang="zh-CN" sz="4800" b="1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US" altLang="zh-CN" sz="4800" b="1" i="0" dirty="0">
                <a:solidFill>
                  <a:schemeClr val="bg1"/>
                </a:solidFill>
                <a:effectLst/>
                <a:latin typeface="system-ui"/>
              </a:rPr>
              <a:t> is the beginning of wisdom, and knowledge of the Holy One is understanding.</a:t>
            </a:r>
            <a:endParaRPr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F0CC-600D-1255-4751-CCAD9EEB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72" y="369441"/>
            <a:ext cx="7505700" cy="1272800"/>
          </a:xfrm>
        </p:spPr>
        <p:txBody>
          <a:bodyPr>
            <a:normAutofit/>
          </a:bodyPr>
          <a:lstStyle/>
          <a:p>
            <a:r>
              <a:rPr lang="zh-CN" altLang="en-US" sz="5400" b="1" dirty="0"/>
              <a:t>最大的事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2E741-EEA0-B106-AC32-020ED162E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667" y="1491704"/>
            <a:ext cx="8285661" cy="4491083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在一生中最大的事是认识你，在一生中最大的事是认识你，我要更认识你，更深地认识你；在一生中最大的事是认识你。</a:t>
            </a:r>
            <a:endParaRPr lang="en-US" altLang="zh-CN" sz="3600" b="1" dirty="0">
              <a:solidFill>
                <a:schemeClr val="bg1"/>
              </a:solidFill>
            </a:endParaRPr>
          </a:p>
          <a:p>
            <a:endParaRPr lang="en-US" altLang="zh-CN" sz="3600" b="1" dirty="0">
              <a:solidFill>
                <a:schemeClr val="bg1"/>
              </a:solidFill>
            </a:endParaRPr>
          </a:p>
          <a:p>
            <a:r>
              <a:rPr lang="zh-CN" altLang="en-US" sz="3600" b="1" dirty="0">
                <a:solidFill>
                  <a:schemeClr val="bg1"/>
                </a:solidFill>
              </a:rPr>
              <a:t>认识 </a:t>
            </a:r>
            <a:r>
              <a:rPr lang="en-US" altLang="zh-CN" sz="3600" b="1" dirty="0">
                <a:solidFill>
                  <a:schemeClr val="bg1"/>
                </a:solidFill>
              </a:rPr>
              <a:t>=&gt; </a:t>
            </a:r>
            <a:r>
              <a:rPr lang="zh-CN" altLang="en-US" sz="3600" b="1" dirty="0">
                <a:solidFill>
                  <a:schemeClr val="bg1"/>
                </a:solidFill>
              </a:rPr>
              <a:t>爱慕 </a:t>
            </a:r>
            <a:r>
              <a:rPr lang="en-US" altLang="zh-CN" sz="3600" b="1" dirty="0">
                <a:solidFill>
                  <a:schemeClr val="bg1"/>
                </a:solidFill>
              </a:rPr>
              <a:t>=&gt; </a:t>
            </a:r>
            <a:r>
              <a:rPr lang="zh-CN" altLang="en-US" sz="3600" b="1" dirty="0">
                <a:solidFill>
                  <a:schemeClr val="bg1"/>
                </a:solidFill>
              </a:rPr>
              <a:t>服事</a:t>
            </a:r>
          </a:p>
        </p:txBody>
      </p:sp>
    </p:spTree>
    <p:extLst>
      <p:ext uri="{BB962C8B-B14F-4D97-AF65-F5344CB8AC3E}">
        <p14:creationId xmlns:p14="http://schemas.microsoft.com/office/powerpoint/2010/main" val="70917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E6D5-EB7D-1A00-235B-98C52410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48" y="230009"/>
            <a:ext cx="7505700" cy="531516"/>
          </a:xfrm>
        </p:spPr>
        <p:txBody>
          <a:bodyPr>
            <a:noAutofit/>
          </a:bodyPr>
          <a:lstStyle/>
          <a:p>
            <a:r>
              <a:rPr lang="en-US" altLang="zh-CN" sz="3200" b="1" dirty="0"/>
              <a:t>http://www.letsfollowjesus.org</a:t>
            </a:r>
            <a:endParaRPr lang="zh-CN" altLang="en-US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291CB-961A-01C4-A896-7AFABE0EE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A5497-A051-D193-96F5-F6B6D6A79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9" y="939700"/>
            <a:ext cx="7919902" cy="54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4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13CF64-8CD1-7000-5B88-22EC0A135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" y="103518"/>
            <a:ext cx="8882744" cy="66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1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496420" y="627085"/>
            <a:ext cx="8217273" cy="5633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CN" altLang="en-US" sz="4800" b="1" i="0" baseline="30000" dirty="0">
                <a:solidFill>
                  <a:schemeClr val="bg1"/>
                </a:solidFill>
                <a:effectLst/>
                <a:latin typeface="+mn-ea"/>
                <a:ea typeface="+mn-ea"/>
              </a:rPr>
              <a:t> </a:t>
            </a:r>
            <a:r>
              <a:rPr lang="en" altLang="zh-CN" sz="4800" b="1" dirty="0">
                <a:solidFill>
                  <a:schemeClr val="bg1"/>
                </a:solidFill>
                <a:latin typeface="+mn-ea"/>
                <a:ea typeface="+mn-ea"/>
                <a:cs typeface="Nunito"/>
                <a:sym typeface="Nunito"/>
              </a:rPr>
              <a:t>【</a:t>
            </a:r>
            <a:r>
              <a:rPr lang="zh-CN" altLang="en-US" sz="4800" b="1" i="0" dirty="0">
                <a:solidFill>
                  <a:schemeClr val="bg1"/>
                </a:solidFill>
                <a:effectLst/>
                <a:latin typeface="+mn-ea"/>
                <a:ea typeface="+mn-ea"/>
              </a:rPr>
              <a:t>约翰福音</a:t>
            </a:r>
            <a:r>
              <a:rPr lang="en-US" altLang="zh-CN" sz="48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en" altLang="zh-CN" sz="4800" b="1" dirty="0">
                <a:solidFill>
                  <a:schemeClr val="bg1"/>
                </a:solidFill>
                <a:latin typeface="+mn-ea"/>
                <a:ea typeface="+mn-ea"/>
                <a:cs typeface="Nunito"/>
                <a:sym typeface="Nunito"/>
              </a:rPr>
              <a:t>:16】</a:t>
            </a:r>
            <a:r>
              <a:rPr lang="zh-CN" altLang="en-US" sz="4800" b="1" i="0" dirty="0">
                <a:solidFill>
                  <a:schemeClr val="bg1"/>
                </a:solidFill>
                <a:effectLst/>
                <a:latin typeface="+mn-ea"/>
                <a:ea typeface="+mn-ea"/>
              </a:rPr>
              <a:t>从他丰满的恩典里，我们都领受了，而且恩上加恩。</a:t>
            </a:r>
            <a:br>
              <a:rPr lang="en-US" altLang="zh-CN" sz="4800" b="1" i="0" dirty="0">
                <a:solidFill>
                  <a:schemeClr val="bg1"/>
                </a:solidFill>
                <a:effectLst/>
                <a:latin typeface="+mn-ea"/>
                <a:ea typeface="+mn-ea"/>
              </a:rPr>
            </a:br>
            <a:r>
              <a:rPr lang="en-US" altLang="zh-CN" sz="4800" b="1" i="0" dirty="0">
                <a:solidFill>
                  <a:schemeClr val="bg1"/>
                </a:solidFill>
                <a:effectLst/>
                <a:latin typeface="+mn-ea"/>
                <a:ea typeface="+mn-ea"/>
              </a:rPr>
              <a:t>From his abundance we have all received one gracious blessing after another.</a:t>
            </a:r>
            <a:endParaRPr sz="4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045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189-3BE8-82CC-8519-CFC241DD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04" y="356759"/>
            <a:ext cx="7505700" cy="675207"/>
          </a:xfrm>
        </p:spPr>
        <p:txBody>
          <a:bodyPr>
            <a:normAutofit fontScale="90000"/>
          </a:bodyPr>
          <a:lstStyle/>
          <a:p>
            <a:r>
              <a:rPr lang="zh-CN" alt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维多利亚瀑布 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Victoria Falls</a:t>
            </a:r>
            <a:br>
              <a:rPr lang="en-US" altLang="zh-CN" b="0" i="0" u="sng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9BB65-E268-7954-DDA8-81F3E5400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3" descr="A picture containing tree, grass, outdoor, mountain&#10;&#10;Description automatically generated">
            <a:extLst>
              <a:ext uri="{FF2B5EF4-FFF2-40B4-BE49-F238E27FC236}">
                <a16:creationId xmlns:a16="http://schemas.microsoft.com/office/drawing/2014/main" id="{C19C22D7-4337-3B79-FEFC-D7FD902DC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4" y="1201782"/>
            <a:ext cx="8437592" cy="509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9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D654C-3DA1-BF5E-CFF3-650FCF6C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EF8DE-E10A-B369-3699-2041E5F12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 descr="A picture containing nature, outdoor, grass, rock&#10;&#10;Description automatically generated">
            <a:extLst>
              <a:ext uri="{FF2B5EF4-FFF2-40B4-BE49-F238E27FC236}">
                <a16:creationId xmlns:a16="http://schemas.microsoft.com/office/drawing/2014/main" id="{3920E522-4BC4-0D88-36A0-9075233E8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7" y="562791"/>
            <a:ext cx="8598626" cy="573241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D12D9AF-056A-5243-A243-748306AC39CE}"/>
              </a:ext>
            </a:extLst>
          </p:cNvPr>
          <p:cNvSpPr txBox="1">
            <a:spLocks/>
          </p:cNvSpPr>
          <p:nvPr/>
        </p:nvSpPr>
        <p:spPr>
          <a:xfrm>
            <a:off x="463867" y="2859676"/>
            <a:ext cx="8000865" cy="343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46050" indent="0" algn="just">
              <a:buFont typeface="Calibri"/>
              <a:buNone/>
            </a:pPr>
            <a:r>
              <a:rPr lang="en" altLang="zh-CN" sz="3600" b="1" kern="0" dirty="0">
                <a:solidFill>
                  <a:schemeClr val="accent2"/>
                </a:solidFill>
                <a:highlight>
                  <a:srgbClr val="C0C0C0"/>
                </a:highlight>
                <a:latin typeface="+mn-ea"/>
                <a:ea typeface="+mn-ea"/>
                <a:cs typeface="Nunito"/>
                <a:sym typeface="Nunito"/>
              </a:rPr>
              <a:t>【</a:t>
            </a:r>
            <a:r>
              <a:rPr lang="zh-CN" altLang="en-US" sz="3600" b="1" kern="0" dirty="0">
                <a:solidFill>
                  <a:schemeClr val="accent2"/>
                </a:solidFill>
                <a:highlight>
                  <a:srgbClr val="C0C0C0"/>
                </a:highlight>
                <a:latin typeface="+mn-ea"/>
                <a:ea typeface="+mn-ea"/>
                <a:cs typeface="Nunito"/>
                <a:sym typeface="Nunito"/>
              </a:rPr>
              <a:t>诗篇</a:t>
            </a:r>
            <a:r>
              <a:rPr lang="en-US" altLang="zh-CN" sz="3600" b="1" kern="0" dirty="0">
                <a:solidFill>
                  <a:schemeClr val="accent2"/>
                </a:solidFill>
                <a:highlight>
                  <a:srgbClr val="C0C0C0"/>
                </a:highlight>
                <a:latin typeface="+mn-ea"/>
                <a:ea typeface="+mn-ea"/>
              </a:rPr>
              <a:t>121</a:t>
            </a:r>
            <a:r>
              <a:rPr lang="en" altLang="zh-CN" sz="3600" b="1" kern="0" dirty="0">
                <a:solidFill>
                  <a:schemeClr val="accent2"/>
                </a:solidFill>
                <a:highlight>
                  <a:srgbClr val="C0C0C0"/>
                </a:highlight>
                <a:latin typeface="+mn-ea"/>
                <a:ea typeface="+mn-ea"/>
                <a:cs typeface="Nunito"/>
                <a:sym typeface="Nunito"/>
              </a:rPr>
              <a:t>:1-2】</a:t>
            </a:r>
            <a:r>
              <a:rPr lang="zh-CN" altLang="en-US" sz="3600" b="1" kern="0" dirty="0">
                <a:solidFill>
                  <a:schemeClr val="accent2"/>
                </a:solidFill>
                <a:highlight>
                  <a:srgbClr val="C0C0C0"/>
                </a:highlight>
                <a:latin typeface="system-ui"/>
              </a:rPr>
              <a:t>我要向山举目。我的帮助从何而来？我的帮助从造天地的耶和华而来。</a:t>
            </a:r>
            <a:r>
              <a:rPr lang="en-US" altLang="zh-CN" sz="3600" b="1" kern="0" dirty="0">
                <a:solidFill>
                  <a:schemeClr val="accent2"/>
                </a:solidFill>
                <a:highlight>
                  <a:srgbClr val="C0C0C0"/>
                </a:highlight>
                <a:latin typeface="system-ui"/>
              </a:rPr>
              <a:t>I look up to the mountains— does my help come from there? My help comes from the Lord</a:t>
            </a:r>
            <a:endParaRPr lang="zh-CN" altLang="en-US" sz="3600" b="1" kern="0" dirty="0">
              <a:solidFill>
                <a:schemeClr val="accent2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354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12871</TotalTime>
  <Words>287</Words>
  <Application>Microsoft Office PowerPoint</Application>
  <PresentationFormat>On-screen Show (4:3)</PresentationFormat>
  <Paragraphs>32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system-ui</vt:lpstr>
      <vt:lpstr>宋体</vt:lpstr>
      <vt:lpstr>Arial</vt:lpstr>
      <vt:lpstr>Calibri</vt:lpstr>
      <vt:lpstr>Nunito</vt:lpstr>
      <vt:lpstr>Roboto</vt:lpstr>
      <vt:lpstr>Shift</vt:lpstr>
      <vt:lpstr>主耶和华是我的力量！ Part 2</vt:lpstr>
      <vt:lpstr>PowerPoint Presentation</vt:lpstr>
      <vt:lpstr>  【箴言 9 :10】敬畏耶和华是智慧的开端，认识至圣者便是聪明。The fear of the Lord is the beginning of wisdom, and knowledge of the Holy One is understanding.</vt:lpstr>
      <vt:lpstr>最大的事</vt:lpstr>
      <vt:lpstr>http://www.letsfollowjesus.org</vt:lpstr>
      <vt:lpstr>PowerPoint Presentation</vt:lpstr>
      <vt:lpstr> 【约翰福音1:16】从他丰满的恩典里，我们都领受了，而且恩上加恩。 From his abundance we have all received one gracious blessing after another.</vt:lpstr>
      <vt:lpstr>维多利亚瀑布 Victoria Falls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Barnabas Feng</dc:creator>
  <cp:lastModifiedBy>Paul Fang</cp:lastModifiedBy>
  <cp:revision>1102</cp:revision>
  <dcterms:created xsi:type="dcterms:W3CDTF">2018-02-16T18:09:56Z</dcterms:created>
  <dcterms:modified xsi:type="dcterms:W3CDTF">2023-02-24T17:07:45Z</dcterms:modified>
</cp:coreProperties>
</file>