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2866" r:id="rId2"/>
    <p:sldId id="3596" r:id="rId3"/>
    <p:sldId id="3597" r:id="rId4"/>
    <p:sldId id="3598" r:id="rId5"/>
    <p:sldId id="3599" r:id="rId6"/>
    <p:sldId id="3600" r:id="rId7"/>
    <p:sldId id="3601" r:id="rId8"/>
    <p:sldId id="3602" r:id="rId9"/>
    <p:sldId id="3603" r:id="rId10"/>
    <p:sldId id="3604" r:id="rId11"/>
    <p:sldId id="3605" r:id="rId12"/>
    <p:sldId id="3606" r:id="rId13"/>
    <p:sldId id="3607" r:id="rId14"/>
    <p:sldId id="3608" r:id="rId15"/>
    <p:sldId id="3609" r:id="rId16"/>
    <p:sldId id="3610" r:id="rId17"/>
    <p:sldId id="3611" r:id="rId18"/>
    <p:sldId id="3612" r:id="rId19"/>
    <p:sldId id="3613" r:id="rId20"/>
    <p:sldId id="3614" r:id="rId21"/>
    <p:sldId id="3615" r:id="rId22"/>
    <p:sldId id="3616" r:id="rId23"/>
    <p:sldId id="3617" r:id="rId24"/>
    <p:sldId id="3618" r:id="rId25"/>
    <p:sldId id="3581" r:id="rId26"/>
    <p:sldId id="3356" r:id="rId27"/>
    <p:sldId id="3595" r:id="rId28"/>
    <p:sldId id="1098"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p:scale>
          <a:sx n="80" d="100"/>
          <a:sy n="80" d="100"/>
        </p:scale>
        <p:origin x="138" y="-7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2023/4/21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2023/4/21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2023/4/21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2023/4/21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2023/4/21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2023/4/21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2023/4/21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2023/4/21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2023/4/21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2023/4/21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2023/4/21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2023/4/21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2023/4/21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2023/4/21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为西缅支派的人，按着宗族，拈出第二阄。他们所得的地业是在犹大人地业中间</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second lot came out for Simeon, for the tribe of the children of Simeon according to their families. And their inheritance was within the inheritance of the children of Judah.</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他们所得为业之地，就是别是巴（或名示巴）、摩拉大、</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They had in their inheritance Beersheba (Sheba),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Moladah</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又达到他泊、沙哈洗玛、伯示麦，直通到约旦河为止，共十六座城，还有属城的村庄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border reached to Tabor,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Shahazimah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Beth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their border ended at the Jordan: sixteen cities with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这些城并属城的村庄，就是以萨迦支派按着宗族所得的地业。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This was the inheritance of the tribe of the children of Issachar according to their families, the cities and their villages.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为亚设支派，按着宗族，拈出第五阄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fifth lot came out for the tribe of the children of Asher according to their families.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他们的境界是黑甲、哈利、比田、押煞、</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And their territory included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Helkath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Hali,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Beten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Achshaph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亚拉米勒、亚末、米沙勒，往西达到迦密，又到希曷立纳，</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Alammelech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Amad</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Mishal</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it reached to Mount Carmel westward, along the Brook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Shihor</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Libnath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转向日出之地，到伯大衮，达到细步纶，往北到伊弗他伊勒谷，到伯以墨和尼业，也通到迦步勒的左边</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turned toward the sunrise to Beth Dagon; and it reached to Zebulun and to the Valley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Jiphthah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El, then northward beyond Beth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Emek</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Neiel</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bypassing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Cabul</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which was on the left,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又到义伯仑、利合、哈们、加拿，直到西顿大城，</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including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Ebron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Hammon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Kanah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as far as Greater Sidon.</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转到拉玛和坚固城推罗，又转到何萨，靠近亚革悉一带地方，直通到海</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border turned to Ramah and to the fortified city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then the border turned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Hosah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ended at the sea by the region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Achzib</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又有乌玛、亚弗、利合，共二十二座城，还有属城的村庄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Ummah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were included: twenty-two cities with their villages.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这些城并属城的村庄，就是亚设支派按着宗族所得的地业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was the inheritance of the tribe of the children of Asher according to their families, these cities with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为拿弗他利人，按着宗族，拈出第六阄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sixth lot came out to the children of Naphtali, for the children of Naphtali according to their families.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他们的境界是从希利弗、从撒拿音的橡树、从亚大米尼吉和雅比聂，直到拉共，通到约旦河</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their border began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Heleph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enclosing the territory from the terebinth tree in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Zaanannim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Adami</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Nekeb</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Jabneel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as far as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Lakkum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it ended at the Jordan</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又转向西到亚斯纳他泊，从那里通到户割，南边到西布伦，西边到亚设，又向日出之地，达到约旦河那里的犹大</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Heleph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 border extended westward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Aznoth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Tabor, and went out from there toward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Hukkok</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it adjoined Zebulun on the south side and Asher on the west side, and ended at Judah by the Jordan toward the sunrise.</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坚固的城，就是西丁、侧耳、哈末、拉甲、基尼烈</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fortified cities are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Ziddim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Zer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Hammath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Rakkath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Chinnereth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亚大玛、拉玛、夏琐</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Adamah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Ramah,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基低斯、以得来、隐夏琐</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Kedesh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以利稳、密大伊勒、和琏、伯亚纳、伯示麦，共十九座城，还有属城的村庄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Iron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Migdal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El,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Horem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Beth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Anath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Beth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nineteen cities with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这些城并属城的村庄，就是拿弗他利支派按着宗族所得的地业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was the inheritance of the tribe of the children of Naphtali according to their families, the cities and their villages.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为但支派，按着宗族，拈出第七阄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seventh lot came out for the tribe of the children of Dan according to their families.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他们地业的境界是琐拉、以实陶、伊珥示麦</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territory of their inheritance was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Eshtaol</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Ir</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沙拉宾、亚雅仑、伊提拉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Shaalabbin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Aijalon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Jethlah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以伦、亭拿他、以革伦</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Elon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Timnah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哈萨书亚、巴拉、以森</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Hazar</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Shual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Balah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Ezem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伊利多拉、比土力、何珥玛</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Eltolad</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Bethul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Hormah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洗革拉、伯玛加博、哈萨苏撒</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Ziklag</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Beth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Marcaboth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Hazar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Susah,</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伯利巴勿、沙鲁险，共十三座城，还有属城的村庄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Beth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Lebaoth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Sharuhen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thirteen cities and their villages;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伊利提基、基比顿、巴拉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Eltekeh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Gibbethon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Baalath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伊胡得、比尼比拉、迦特临门</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Jehud</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Bene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Berak</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Gath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美耶昆、拉昆，并约帕对面的地界</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Me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Jarkon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Rakkon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with the region near Joppa.</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但人的地界，越过原得的地界，因为但人上去攻取利善，用刀击杀城中的人，得了那城，住在其中，以他们先祖但的名，将利善改名为但</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border of the children of Dan went beyond these, because the children of Dan went up to fight against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Leshem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took it; and they struck it with the edge of the sword, took possession of it, and dwelt in it. They called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Leshem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Dan, after the name of Dan their father.</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这些城并属城的村庄，就是但支派按着宗族所得的地业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is the inheritance of the tribe of the children of Dan according to their families, these cities with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以色列人按着境界分完了地业，就在他们中间将地给嫩的儿子约书亚为业，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When they had made an end of dividing the land as an inheritance according to their borders, the children of Israel gave an inheritance among them to Joshua the son of Nun.</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是照耶和华的吩咐，将约书亚所求的城，就是以法莲山地的亭拿西拉城，给了他。他就修那城，住在其中</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According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to the word of the Lord they gave him the city which he asked for,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Timnath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Serah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in the mountains of Ephraim; and he built the city and dwelt in it</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这就是祭司以利亚撒和嫩的儿子约书亚，并以色列各支派的族长，在示罗会幕门口，耶和华面前，拈阄所分的地业。这样，他们把地分完了</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were the inheritances which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 priest, Joshua the son of Nun, and the heads of the fathers of the tribes of the children of Israel divided as an inheritance by lot in Shiloh before the Lord, at the door of the tabernacle of meeting. So they made an end of dividing the country.</a:t>
            </a:r>
          </a:p>
        </p:txBody>
      </p:sp>
    </p:spTree>
    <p:extLst>
      <p:ext uri="{BB962C8B-B14F-4D97-AF65-F5344CB8AC3E}">
        <p14:creationId xmlns:p14="http://schemas.microsoft.com/office/powerpoint/2010/main" val="35982230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西缅的地业（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西布伦的地业（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10-16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以萨迦的地业（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17-23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IV</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亚设的地业（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24-31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V</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拿弗他利的地业（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32-39</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VI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但的地业（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40-48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最后，给约书亚及其家庭的产业（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49-51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西</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缅</a:t>
            </a: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产业</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西缅的地业来自犹大的</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地</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出于神的</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旨意</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西缅人的两种结局</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书亚的产业</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在以色列人中最后一个分配</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出于神，不是出于自己的争取</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山地</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临近会幕</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以色列人将地给约书亚</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需要自己重新建造</a:t>
            </a:r>
          </a:p>
        </p:txBody>
      </p:sp>
    </p:spTree>
    <p:extLst>
      <p:ext uri="{BB962C8B-B14F-4D97-AF65-F5344CB8AC3E}">
        <p14:creationId xmlns:p14="http://schemas.microsoft.com/office/powerpoint/2010/main" val="5069169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拥有</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同样产业，处于同一环境中的西缅人最终走向两个不同的结局（以色列国，和犹大国），列举圣经中类似的事例，从人的责任的角度，讨论产生这种现象的原因？</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赐给约书亚的产业给我们带来哪些有益的提醒？</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神赐给我的许多 “产业（仅讨论肉体眼睛可见的，“实际的”，不包括类似圣经等信仰相关的各种实物</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之中，今天回想起来，列举一至两样给我带来最大最好的益处？</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又有亚因、利门、以帖、亚珊，共四座城，还有属城的村庄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Ain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Ether,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Ashan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four cities and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并有这些城邑四围一切的村庄，直到巴拉比珥，就是南地的拉玛。这是西缅支派按着宗族所得的地业。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and all the villages that were all around these cities as far as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Baalath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Beer, Ramah of the South. This was the inheritance of the tribe of the children of Simeon according to their families.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西缅人的地业是从犹大人地业中得来的，因为犹大人的份过多，所以西缅人在他们的地业中得了地业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inheritance of the children of Simeon was included in the share of the children of Judah, for the share of the children of Judah was too much for them. Therefore the children of Simeon had their inheritance within the inheritance of that people</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为西布伦人，按着宗族，拈出第三阄。他们</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地业的境界是到撒立</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third lot came out for the children of Zebulun according to their families, and the border of their inheritance was as far as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Sarid</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往西上到玛拉拉，达到大巴设，又达到约念前的河。</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Their border went toward the west and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Maralah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went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Dabbasheth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extended along the brook that is east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Jokneam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又从撒立往东转向日出之地，到吉斯绿他泊的境界，又通到大比拉，上到雅非亚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Sarid</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it went eastward toward the sunrise along the border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Chisloth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Tabor, and went out toward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Daberath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bypassing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Japhia</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从那里往东，接连到迦特希弗，至以特加汛，通到临门，临门延到尼亚。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And from there it passed along on the east of Gath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toward 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Kazin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extended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which borders on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Neah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又绕过尼亚的北边，转到哈拿顿，通到伊弗他伊勒谷</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border went around it on the north side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Hannathon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it ended in the Valley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Jiphthah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El.</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还有加他、拿哈拉、伸仑、以大拉、伯利恒。共有十二座城，还有属城的村庄。</a:t>
            </a:r>
          </a:p>
          <a:p>
            <a:pPr marL="0" indent="0" algn="just">
              <a:lnSpc>
                <a:spcPct val="112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Included were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Kattath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Nahallal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Shimron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Idalah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Bethlehem: twelve cities with their villages.</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这些城并属城的村庄，就是西布伦人按着宗族所得的地业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was the inheritance of the children of Zebulun according to their families, these cities with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为以萨迦人，按着宗族，拈出第四阄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fourth lot came out to Issachar, for the children of Issachar according to their families</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19:1-51】</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他们的境界是到耶斯列、基苏律、书念</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their territory went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included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Chesulloth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Shunem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哈弗连、示按、亚拿哈拉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Haphraim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Shion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Anaharath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拉璧、基善、亚别</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Rabbith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Kishion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Abez</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利篾、隐干宁、隐哈大、伯帕薛</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err="1" smtClean="0">
                <a:latin typeface="微软雅黑" panose="020B0503020204020204" pitchFamily="34" charset="-122"/>
                <a:ea typeface="微软雅黑" panose="020B0503020204020204" pitchFamily="34" charset="-122"/>
                <a:cs typeface="Calibri" panose="020F0502020204030204" pitchFamily="34" charset="0"/>
              </a:rPr>
              <a:t>Remeth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Gannim</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Haddah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and Beth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Pazzez</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619967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17222</TotalTime>
  <Words>2390</Words>
  <Application>Microsoft Office PowerPoint</Application>
  <PresentationFormat>全屏显示(4:3)</PresentationFormat>
  <Paragraphs>142</Paragraphs>
  <Slides>28</Slides>
  <Notes>0</Notes>
  <HiddenSlides>0</HiddenSlides>
  <MMClips>0</MMClips>
  <ScaleCrop>false</ScaleCrop>
  <HeadingPairs>
    <vt:vector size="4" baseType="variant">
      <vt:variant>
        <vt:lpstr>主题</vt:lpstr>
      </vt:variant>
      <vt:variant>
        <vt:i4>1</vt:i4>
      </vt:variant>
      <vt:variant>
        <vt:lpstr>幻灯片标题</vt:lpstr>
      </vt:variant>
      <vt:variant>
        <vt:i4>28</vt:i4>
      </vt:variant>
    </vt:vector>
  </HeadingPairs>
  <TitlesOfParts>
    <vt:vector size="2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1673</cp:revision>
  <dcterms:created xsi:type="dcterms:W3CDTF">2014-02-25T17:54:08Z</dcterms:created>
  <dcterms:modified xsi:type="dcterms:W3CDTF">2023-04-21T20:11:30Z</dcterms:modified>
</cp:coreProperties>
</file>