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702" r:id="rId2"/>
    <p:sldId id="3733" r:id="rId3"/>
    <p:sldId id="3749" r:id="rId4"/>
    <p:sldId id="3750" r:id="rId5"/>
    <p:sldId id="3751" r:id="rId6"/>
    <p:sldId id="3752" r:id="rId7"/>
    <p:sldId id="3753" r:id="rId8"/>
    <p:sldId id="3754" r:id="rId9"/>
    <p:sldId id="3755" r:id="rId10"/>
    <p:sldId id="3756" r:id="rId11"/>
    <p:sldId id="3757" r:id="rId12"/>
    <p:sldId id="3758" r:id="rId13"/>
    <p:sldId id="3759" r:id="rId14"/>
    <p:sldId id="3581" r:id="rId15"/>
    <p:sldId id="3701" r:id="rId16"/>
    <p:sldId id="3706"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2023/6/30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2023/6/30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2023/6/30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2023/6/30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2023/6/30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2023/6/30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2023/6/30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2023/6/30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2023/6/30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2023/6/30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2023/6/30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2023/6/30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2023/6/30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2023/6/30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耶和华的使者从吉甲上到波金，对以色列人说：“我使你们从埃及上来，领你们到我向你们列祖起誓应许之地。我又说：‘我永不废弃与你们所立的约</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Angel of the Lord came up from Gilgal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Bochim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said: “I led you up from Egypt and brought you to the land of which I swore to your fathers; and I said, ‘I will never break My covenant with you.</a:t>
            </a:r>
          </a:p>
          <a:p>
            <a:pPr marL="0" indent="0" algn="just">
              <a:lnSpc>
                <a:spcPct val="112000"/>
              </a:lnSpc>
              <a:buNone/>
            </a:pPr>
            <a:r>
              <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你们也不可与这地的居民立约，要拆毁他们的祭坛。’你们竟没有听从我的话，为何这样行呢</a:t>
            </a:r>
            <a:r>
              <a:rPr lang="zh-CN" altLang="en-US" sz="27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you shall make no covenant with the inhabitants of this land; you shall tear down their altars.’ But you have not obeyed My voice. Why have you done this?</a:t>
            </a: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耶和华为他们兴起士师，就与那士师同在。士师在世的一切日子，耶和华拯救他们脱离仇敌的手。他们因受欺压扰害，就哀声叹气，所以耶和华后悔了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Lord raised up judges for them, the Lord was with the judge and delivered them out of the hand of their enemies all the days of the judge; for the Lord was moved to pity by their groaning because of those who oppressed them and harassed them.</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及至士师死后，他们就转去行恶，比他们列祖更甚，去侍奉叩拜别神，总不断绝顽梗的恶行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the judge was dead, that they reverted and behaved more corruptly than their fathers, by following other gods, to serve them and bow down to them. They did not cease from their own doings nor from their stubborn way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于是耶和华的怒气向以色列人发作。他说：“因这民违背我吩咐他们列祖所守的约，不听从我的话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hot against Israel; and He said, “Because this nation has transgressed My covenant which I commanded their fathers, and has not heeded My voice,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所以约书亚死的时候所剩下的各族，我必不再从他们面前赶出。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also will no longer drive out before them any of the nations which Joshua left when he died,</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为要藉此试验以色列人，看他们肯照他们列祖谨守遵行我的道不肯。”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through them I may test Israel, whether they will keep the ways of the Lord, to walk in them as their fathers kept them, or not.”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这样耶和华留下各族，不将他们速速赶出，也没有交付约书亚的手。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Lord left those nations, without driving them out immediately; nor did He deliver them into the hand of Joshua.</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天使</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警告以色列人；众人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闻后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哀哭（第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概述</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以色列在迦南的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状态：</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书</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亚还</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活着，众人都信靠神（第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6-10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 约</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书</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亚离世</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后，众人</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就拜</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偶像（第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11-13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神发怒</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将他们交</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在敌人手中（第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14-15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怜悯他们，为他们兴起士师（第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16-18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得</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蒙</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拯救后</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，他们又回去拜偶像（第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17-19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发怒，留下以色列人的敌人持续攻击掳掠以色列人（第 </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20-23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本章经文概括了士师记整卷书的内容。</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的警告与以色列人无效的眼泪</a:t>
            </a:r>
          </a:p>
          <a:p>
            <a:pPr algn="just">
              <a:lnSpc>
                <a:spcPct val="20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神的警告出于神的怜悯</a:t>
            </a:r>
          </a:p>
          <a:p>
            <a:pPr algn="just">
              <a:lnSpc>
                <a:spcPct val="20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神的警告出于神的信实</a:t>
            </a:r>
          </a:p>
          <a:p>
            <a:pPr algn="just">
              <a:lnSpc>
                <a:spcPct val="20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神的警告也是神的定罪</a:t>
            </a:r>
          </a:p>
          <a:p>
            <a:pPr algn="just">
              <a:lnSpc>
                <a:spcPct val="20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神的警告也是神刑罚的宣告</a:t>
            </a:r>
          </a:p>
          <a:p>
            <a:pPr algn="just">
              <a:lnSpc>
                <a:spcPct val="20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以色列人无效的眼泪和献祭</a:t>
            </a: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人“总不断绝顽梗的恶行</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离弃神</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敬拜偶像</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神的管教</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神的拯救</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以色列人持续的犯罪堕落</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神对以色列人持续的试验</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876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圣经中的“无效的哀哭眼泪”？从人的立场讨论，为什么这些哀哭的眼泪在上帝眼中是无效的</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讨论今天北美基督徒（我们）的处境和当年迦南的以色列人有何相似之处？我们当如何避免落入当年以色列人那样的悲惨下场</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因此我又说：‘我必不将他们从你们面前赶出；他们必作你们肋下的荆棘，他们的神必作你们的网罗。’”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also said, ‘I will not drive them out before you; but they shall be thorns in your side, and their gods shall be a snare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耶和华的使者向以色列众人说这话的时候，百姓就放声而哭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when the Angel of the Lord spoke these words to all the children of Israel, that the people lifted up their voices and wept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18057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于是给那地方起名叫波金（就是“哭”的意思），众人在那里向耶和华献祭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called the name of that place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Bochim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sacrificed there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从前约书亚打发以色列百姓去的时候，他们各归自己的地业，占据地土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Joshua had dismissed the people, the children of Israel went each to his own inheritance to possess the land.</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约书亚在世和约书亚死后，那些见耶和华为以色列人所行大事的长老还在的时候，百姓都侍奉耶和华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served the Lord all the days of Joshua, and all the days of the elders who outlived Joshua, who had seen all the great works of the Lord which He had done for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耶和华的仆人，嫩的儿子约书亚，正一百一十岁就死了。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Joshua the son of Nun, the servant of the Lord, died when he was one hundred and ten years old.</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以色列人将他葬在他地业的境内，就是在以法莲山地的亭拿希烈，在迦实山的北边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buried him within the border of his inheritance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Timnath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Heres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mountains of Ephraim, on the north side of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那世代的人也都归了自己的列祖。后来有别的世代兴起，不知道耶和华，也不知道耶和华为以色列人所行的事。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all that generation had been gathered to their fathers, another generation arose after them who did not know the Lord nor the work which He had done for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以色列人行耶和华眼中看为恶的事，去侍奉诸巴力，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did evil in the sight of the Lord, and served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离弃了领他们出埃及地的耶和华、他们列祖的　神，去叩拜别神，就是四围列国的神，惹耶和华发怒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forsook the Lord God of their fathers, who had brought them out of the land of Egypt; and they followed other gods from among the gods of the people who were all around them, and they bowed down to them; and they provoked the Lord to anger.</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并离弃耶和华，去侍奉巴力和亚斯他录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forsook the Lord and served Baal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Ashtoreths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耶和华的怒气向以色列人发作，就把他们交在抢夺他们的人手中。又将他们付与四围仇敌的手中，甚至他们在仇敌面前再不能站立得住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anger of the Lord was hot against Israel. So He delivered them into the hands of plunderers who despoiled them; and He sold them into the hands of their enemies all around, so that they could no longer stand before their enemies.</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他们无论往何处去，耶和华都以灾祸攻击他们，正如耶和华所说的话，又如耶和华向他们所起的誓。他们便极其困苦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Wherever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out, the hand of the Lord was against them for calamity, as the Lord had said, and as the Lord had sworn to them. And they were greatly distressed.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耶和华兴起士师，士师就拯救他们脱离抢夺他们人的手。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the Lord raised up judges who delivered them out of the hand of those who plundered them.</a:t>
            </a: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他们却不听从士师，竟随从叩拜别神，行了邪淫，速速地偏离他们列祖所行的道，不如他们列祖顺从耶和华的命令</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would not listen to their judges, but they played the harlot with other gods, and bowed down to them. They turned quickly from the way in which their fathers walked, in obeying the commandments of the Lord; they did not do so</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69995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17596</TotalTime>
  <Words>2033</Words>
  <Application>Microsoft Office PowerPoint</Application>
  <PresentationFormat>On-screen Show (4:3)</PresentationFormat>
  <Paragraphs>80</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1720</cp:revision>
  <dcterms:created xsi:type="dcterms:W3CDTF">2014-02-25T17:54:08Z</dcterms:created>
  <dcterms:modified xsi:type="dcterms:W3CDTF">2023-07-01T03:15:24Z</dcterms:modified>
</cp:coreProperties>
</file>