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3702" r:id="rId2"/>
    <p:sldId id="3792" r:id="rId3"/>
    <p:sldId id="3793" r:id="rId4"/>
    <p:sldId id="3794" r:id="rId5"/>
    <p:sldId id="3795" r:id="rId6"/>
    <p:sldId id="3796" r:id="rId7"/>
    <p:sldId id="3797" r:id="rId8"/>
    <p:sldId id="3798" r:id="rId9"/>
    <p:sldId id="3799" r:id="rId10"/>
    <p:sldId id="3800" r:id="rId11"/>
    <p:sldId id="3801" r:id="rId12"/>
    <p:sldId id="3802" r:id="rId13"/>
    <p:sldId id="3803" r:id="rId14"/>
    <p:sldId id="3804" r:id="rId15"/>
    <p:sldId id="3805" r:id="rId16"/>
    <p:sldId id="3806" r:id="rId17"/>
    <p:sldId id="3807" r:id="rId18"/>
    <p:sldId id="3581" r:id="rId19"/>
    <p:sldId id="3701" r:id="rId20"/>
    <p:sldId id="1098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359" autoAdjust="0"/>
    <p:restoredTop sz="94660"/>
  </p:normalViewPr>
  <p:slideViewPr>
    <p:cSldViewPr>
      <p:cViewPr>
        <p:scale>
          <a:sx n="70" d="100"/>
          <a:sy n="70" d="100"/>
        </p:scale>
        <p:origin x="-11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2023/7/28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那时底波拉和亚比挪庵的儿子巴拉作歌，说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Deborah and Barak the son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Abinoam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sang on that day, saying: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因为以色列中有军长率领，百姓也甘心牺牲自己，你们应当颂赞耶和华。</a:t>
            </a:r>
            <a:endParaRPr lang="en-US" altLang="zh-CN" sz="3200" b="1" kern="100" spc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leaders lead in Israel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people willingly offer themselves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Bless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39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你为何坐在羊圈内，听群中吹笛的声音呢？在流便的溪水旁有心中设大谋的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Why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did you sit among the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sheep </a:t>
            </a:r>
            <a:r>
              <a:rPr lang="en-US" altLang="zh-CN" sz="30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folds,To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hear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pipings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for the flocks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The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divisions of Reuben have great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searchings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of heart.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基列人安居在约旦河外。但人为何等在船上？亚设人在海口静坐，在港口安居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Gilead stayed beyond the Jordan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why did Dan remain on ships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Asher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continued at the seashore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stayed by his inlets.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西布伦人是拼命敢死的，拿弗他利人在田野的高处，也是如此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Zebulun 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a people who jeopardized their lives to the point of death</a:t>
            </a: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Naphtali 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also, on the heights of the battlefield.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君王都来争战。那时迦南诸王在米吉多水旁的他纳争战，却未得掳掠银钱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kings came and fought, Then the kings of Canaan fought In </a:t>
            </a:r>
            <a:r>
              <a:rPr lang="en-US" altLang="zh-CN" sz="30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Taanach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by the waters of Megiddo; They took no spoils of silver.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星宿从天上争战，从其轨道攻击西西拉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fought from the heavens; The stars from their courses fought against </a:t>
            </a:r>
            <a:r>
              <a:rPr lang="en-US" altLang="zh-CN" sz="32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Sisera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基顺古河把敌人冲没。我的灵啊，应当努力前行。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torrent of </a:t>
            </a:r>
            <a:r>
              <a:rPr lang="en-US" altLang="zh-CN" sz="32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Kishon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swept them away, That ancient torrent, the torrent of </a:t>
            </a:r>
            <a:r>
              <a:rPr lang="en-US" altLang="zh-CN" sz="32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Kishon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O my soul, march on in strength!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那时壮马驰驱、踢跳、奔腾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horses’ hooves pounded, The galloping, galloping of his steeds.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耶和华的使者说：‘应当咒诅米罗斯，大大咒诅其中的居民，因为他们不来帮助耶和华，不来帮助耶和华攻击勇士。’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Curse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Meroz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,’ said the angel of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Lord,‘Curse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its inhabitants bitterly, Because they did not come to the help of the Lord, To the help of the Lord against the mighty.’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愿基尼人希百的妻雅亿比众妇人多得福气，比住帐棚的妇人更蒙福祉。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Most blessed among women is Jael, The wife of Heber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Kenite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Blessed is she among women in tents.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西西拉求水，雅亿给他奶子，用宝贵的盘子，给他奶油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asked for water, she gave milk; She brought out cream in a lordly bowl.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雅亿左手拿着帐棚的橛子，右手拿着匠人的锤子，击打西西拉，打伤他的头，把他的鬓角打破穿通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stretched her hand to the tent peg, Her right hand to the workmen’s hammer; She pounded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Sisera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she pierced his head, She split and struck through his temple.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西西拉在她脚前曲身仆倒，在她脚前曲身倒卧。在那里曲身，就在那里死亡。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At her feet he sank, he fell, he lay still; At her feet he sank, he fell; Where he sank, there he fell dead.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西西拉的母亲，从窗户里往外观看，从窗棂中呼叫说：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‘他的战车，为何耽延不来呢？他的车轮，为何行得慢呢？’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mother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Sisera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looked through the window, And cried out through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lattice,‘Why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is his chariot so long in coming? Why tarries the clatter of his chariots?’</a:t>
            </a:r>
          </a:p>
        </p:txBody>
      </p:sp>
    </p:spTree>
    <p:extLst>
      <p:ext uri="{BB962C8B-B14F-4D97-AF65-F5344CB8AC3E}">
        <p14:creationId xmlns:p14="http://schemas.microsoft.com/office/powerpoint/2010/main" val="14090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聪明的宫女安慰她（原文作“回答她”），她也自言自语地说：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Her wisest ladies answered her, Yes, she answered herself,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‘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他们莫非得财而分，每人得了一两个女子？西西拉得了彩衣为掳物，得绣花的彩衣为掠物。这彩衣两面绣花，乃是披在被掳之人颈项上的。’ 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Are they not finding and dividing the spoil: To every man a girl or two; For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Sisera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plunder of dyed garments, Plunder of garments embroidered and dyed, Two pieces of dyed embroidery for the neck of the looter?’</a:t>
            </a:r>
          </a:p>
        </p:txBody>
      </p:sp>
    </p:spTree>
    <p:extLst>
      <p:ext uri="{BB962C8B-B14F-4D97-AF65-F5344CB8AC3E}">
        <p14:creationId xmlns:p14="http://schemas.microsoft.com/office/powerpoint/2010/main" val="14090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耶和华啊，愿你的仇敌都这样灭亡！愿爱你的人如日头出现，光辉烈烈！”这样，国中太平四十年。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Thus let all Your enemies perish, O Lord! But let those who love Him be like the sun When it comes out in full </a:t>
            </a:r>
            <a:r>
              <a:rPr lang="en-US" altLang="zh-CN" sz="32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strength.”So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land had rest for forty years.</a:t>
            </a:r>
          </a:p>
        </p:txBody>
      </p:sp>
    </p:spTree>
    <p:extLst>
      <p:ext uri="{BB962C8B-B14F-4D97-AF65-F5344CB8AC3E}">
        <p14:creationId xmlns:p14="http://schemas.microsoft.com/office/powerpoint/2010/main" val="14090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u="sng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</a:t>
            </a:r>
            <a:r>
              <a:rPr lang="zh-CN" altLang="en-US" sz="30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简述：</a:t>
            </a: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感谢赞美归于神（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回顾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神在西乃山的荣耀显现（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之前所处的悲惨、罪恶的境况（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6-8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呼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召以色列人来赞美荣耀神，来兴起、来争战（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9-13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称赞奋勇争战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的以色列支派，责备那些袖手旁观、不愿上前的以色列支派（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14-19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节，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亿击杀西西拉，等候西西拉回家的母亲（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24-30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</a:pPr>
            <a:r>
              <a:rPr lang="en-US" altLang="zh-CN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最后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，以向神的祷告结束整篇诗歌（</a:t>
            </a:r>
            <a:r>
              <a:rPr lang="en-US" altLang="zh-CN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</a:t>
            </a: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0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0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65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底波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拉和巴拉之歌</a:t>
            </a:r>
          </a:p>
          <a:p>
            <a:pPr algn="just">
              <a:lnSpc>
                <a:spcPct val="112000"/>
              </a:lnSpc>
            </a:pP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赞美神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因为人被神兴起而赞美神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在外邦君王面前赞美神</a:t>
            </a:r>
          </a:p>
          <a:p>
            <a:pPr algn="just">
              <a:lnSpc>
                <a:spcPct val="112000"/>
              </a:lnSpc>
            </a:pP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以色列人被欺压的原因是以色列人背离神</a:t>
            </a:r>
          </a:p>
          <a:p>
            <a:pPr algn="just">
              <a:lnSpc>
                <a:spcPct val="112000"/>
              </a:lnSpc>
            </a:pP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勇敢回应神的兴起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要兴起！</a:t>
            </a:r>
          </a:p>
          <a:p>
            <a:pPr algn="just">
              <a:lnSpc>
                <a:spcPct val="112000"/>
              </a:lnSpc>
            </a:pP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逃避争战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vs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勇敢争战的以色列人</a:t>
            </a:r>
          </a:p>
          <a:p>
            <a:pPr algn="just">
              <a:lnSpc>
                <a:spcPct val="112000"/>
              </a:lnSpc>
            </a:pP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两位女性的不同命运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蒙福的雅亿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0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等候儿子的西西拉的母亲</a:t>
            </a:r>
          </a:p>
        </p:txBody>
      </p:sp>
    </p:spTree>
    <p:extLst>
      <p:ext uri="{BB962C8B-B14F-4D97-AF65-F5344CB8AC3E}">
        <p14:creationId xmlns:p14="http://schemas.microsoft.com/office/powerpoint/2010/main" val="216823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君王啊，要听！王子啊，要侧耳而听！我要向耶和华歌唱，我要歌颂耶和华以色列的　神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Hear, O kings! Give ear, O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princes!I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even I, will sing to the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Lord;I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will sing praise to the Lord God of Israel.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耶和华啊，你从西珥出来，由以东地行走。那时地震天漏，云也落雨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Lord, when You went out from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Seir,When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You marched from the field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Edom,The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earth trembled and the heavens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poured,The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clouds also poured water;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zh-CN" altLang="en-US" sz="3400" b="1" u="sng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分享讨论：</a:t>
            </a:r>
            <a:endParaRPr lang="en-US" altLang="zh-CN" sz="3400" b="1" u="sng" kern="100" spc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圣经中被神兴起的神的仆人的共同特点？</a:t>
            </a:r>
          </a:p>
          <a:p>
            <a:pPr marL="514350" indent="-5143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4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en-US" altLang="zh-CN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4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西西</a:t>
            </a:r>
            <a:r>
              <a:rPr lang="zh-CN" altLang="en-US" sz="34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拉的母亲等候儿子回家时，聪明的宫女安慰她的话（或自我安慰的话），是否能真正安慰西西拉的母亲？这番话与圣经中哪些虚假安慰的话类似？给我们今天向世人传福音带来怎样的警示？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山见耶和华的面就震动；西奈山见耶和华以色列　神的面，也是如此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mountains gushed before the Lord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This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Sinai, before the Lord God of Israel.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在亚拿之子珊迦的时候，又在雅亿的日子，大道无人行走，都是绕道而行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the days of </a:t>
            </a:r>
            <a:r>
              <a:rPr lang="en-US" altLang="zh-CN" sz="32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Shamgar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son of </a:t>
            </a:r>
            <a:r>
              <a:rPr lang="en-US" altLang="zh-CN" sz="3200" b="1" kern="100" spc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Anath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In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days of Jael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highways were deserted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travelers walked along the byways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以色列中的官长停职，直到我底波拉兴起，等我兴起作以色列的母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Village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life ceased, it ceased in Israel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Until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I, Deborah, arose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Arose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 mother in Israel.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以色列人选择新神，争战的事就临到城门。那时，以色列四万人中，岂能见藤牌枪矛呢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chose new gods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Then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was war in the gates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Not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 shield or spear was seen among forty thousand in Israel.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我心倾向以色列的首领，他们在民中甘心牺牲自己。你们应当颂赞耶和华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My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heart is with the rulers of 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 Who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offered themselves willingly with the people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Bless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Lord!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骑白驴的、坐绣花毯子的、行路的，你们都当传扬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Speak, you who ride on white donkeys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Who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sit in judges’ attire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who walk along the road.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在远离弓箭响声打水之处，人必述说耶和华公义的作为，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就是祂治理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以色列公义的作为。那时耶和华的民下到城门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Far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the noise of the archers, among the watering places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There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shall recount the righteous acts of the Lord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righteous acts for His villagers in Israel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Then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people of the Lord shall go down to the gates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底波拉啊，兴起！兴起！你当兴起，兴起，唱歌。亚比挪庵的儿子巴拉啊，你当奋兴，掳掠你的敌人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Awake, awake, Deborah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 Awake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awake, sing a song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 Arise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Barak, and lead your captives away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O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son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Abinoam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那时有余剩的贵胄和百姓一同下来。耶和华降临，为我攻击勇士。</a:t>
            </a:r>
            <a:r>
              <a:rPr lang="zh-CN" altLang="en-US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the survivors came down, the people against the nobles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Lord came down for me against the mighty.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有根本在亚玛力人的地，从以法莲下来的，便雅悯在民中跟随你；有掌权的从玛吉下来；有持杖检点民数的从西布伦下来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Ephraim were those whose roots were in Amalek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After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you, Benjamin, with your peoples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From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Machir rulers came down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Zebulun those who bear the recruiter’s staff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spc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士师记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Judges 5:1-31】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200" b="1" kern="100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以萨迦的首领与底波拉同来，以萨迦怎样，巴拉也怎样。众人都跟随巴拉，冲下平原。在流便的溪水旁，有心中定大志的</a:t>
            </a:r>
            <a:r>
              <a:rPr lang="zh-CN" altLang="en-US" sz="3200" b="1" kern="100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spc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princes of Issachar were with Deborah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As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Issachar, so was 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Barak Sent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into the valley under his command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Among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divisions of </a:t>
            </a:r>
            <a:r>
              <a:rPr lang="en-US" altLang="zh-CN" sz="3200" b="1" kern="100" spc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Reuben There </a:t>
            </a:r>
            <a:r>
              <a:rPr lang="en-US" altLang="zh-CN" sz="3200" b="1" kern="100" spc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were great resolves of heart.</a:t>
            </a:r>
          </a:p>
        </p:txBody>
      </p:sp>
    </p:spTree>
    <p:extLst>
      <p:ext uri="{BB962C8B-B14F-4D97-AF65-F5344CB8AC3E}">
        <p14:creationId xmlns:p14="http://schemas.microsoft.com/office/powerpoint/2010/main" val="133022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18807</TotalTime>
  <Words>1662</Words>
  <Application>Microsoft Office PowerPoint</Application>
  <PresentationFormat>全屏显示(4:3)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Windows 用户</cp:lastModifiedBy>
  <cp:revision>1745</cp:revision>
  <dcterms:created xsi:type="dcterms:W3CDTF">2014-02-25T17:54:08Z</dcterms:created>
  <dcterms:modified xsi:type="dcterms:W3CDTF">2023-07-28T18:29:41Z</dcterms:modified>
</cp:coreProperties>
</file>