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3702" r:id="rId2"/>
    <p:sldId id="3808" r:id="rId3"/>
    <p:sldId id="3809" r:id="rId4"/>
    <p:sldId id="3810" r:id="rId5"/>
    <p:sldId id="3811" r:id="rId6"/>
    <p:sldId id="3812" r:id="rId7"/>
    <p:sldId id="3813" r:id="rId8"/>
    <p:sldId id="3814" r:id="rId9"/>
    <p:sldId id="3815" r:id="rId10"/>
    <p:sldId id="3816" r:id="rId11"/>
    <p:sldId id="3817" r:id="rId12"/>
    <p:sldId id="3818" r:id="rId13"/>
    <p:sldId id="3819" r:id="rId14"/>
    <p:sldId id="3820" r:id="rId15"/>
    <p:sldId id="3821" r:id="rId16"/>
    <p:sldId id="3822" r:id="rId17"/>
    <p:sldId id="3823" r:id="rId18"/>
    <p:sldId id="3824" r:id="rId19"/>
    <p:sldId id="3825" r:id="rId20"/>
    <p:sldId id="3826" r:id="rId21"/>
    <p:sldId id="3827" r:id="rId22"/>
    <p:sldId id="3828" r:id="rId23"/>
    <p:sldId id="3581" r:id="rId24"/>
    <p:sldId id="3701" r:id="rId25"/>
    <p:sldId id="3829" r:id="rId26"/>
    <p:sldId id="1098"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58" d="100"/>
          <a:sy n="58" d="100"/>
        </p:scale>
        <p:origin x="34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2023/8/4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2023/8/4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2023/8/4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2023/8/4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2023/8/4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2023/8/4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2023/8/4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2023/8/4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2023/8/4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2023/8/4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2023/8/4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2023/8/4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2023/8/4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2023/8/4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以色列人又行耶和华眼中看为恶的事，耶和华就把他们交在米甸人手里七年。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did evil in the sight of the Lord. So the Lord delivered them into the hand of Midian for seven years,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米甸人压制以色列人，以色列人因为米甸人，就在山中挖穴、挖洞、建造营寨。</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hand of Midian prevailed against Israel. Because of the Midianites, the children of Israel made for themselves the dens, the caves, and the strongholds which are in the mountains.</a:t>
            </a: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求你不要离开这里，等我归回，将礼物带来供在你面前。”主说：“我必等你回来。”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not depart from here, I pray, until I come to You and bring out my offering and set it before You</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“I will wait until you come back.”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基甸去预备了一只山羊羔，用一伊法细面作了无酵饼，将肉放在筐内，把汤盛在壶中，带到橡树下，献在使者面前。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Gideon went in and prepared a young goat, and unleavened bread from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flour. The meat he put in a basket, and he put the broth in a pot; and he brought them out to Him under the terebinth tree and presented them.</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神的使者吩咐基甸说：“将肉和无酵饼放在这磐石上，把汤倒出来。”他就这样行了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Angel of God said to him, “Take the meat and the unleavened bread and lay them on this rock, and pour out the broth.” And he did so.</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耶和华的使者伸出手内的杖，杖头挨了肉和无酵饼，就有火从磐石中出来，烧尽了肉和无酵饼。耶和华的使者也就不见了。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Angel of the Lord put out the end of the staff that was in His hand, and touched the meat and the unleavened bread; and fire rose out of the rock and consumed the meat and the unleavened bread. And the Angel of the Lord departed out of his sight.</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基甸见他是耶和华的使者，就说：“哀哉！主耶和华啊，我不好了，因为我觌面看见耶和华的使者。”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Gideon perceived that He was the Angel of the Lord. So Gideon said, “Alas, O Lord God! For I have seen the Angel of the Lord face to face.”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耶和华对他说：“你放心，不要惧怕，你必不至死。”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him, “Peace be with you; do not fear, you shall not die.”</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于是基甸在那里为耶和华筑了一座坛，起名叫耶和华沙龙（就是“耶和华赐平安”的意思）。这坛在亚比以谢族的俄弗拉，直到如今。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Gideon built an altar there to the Lord, and called it The-Lord-Is-Peace. To this day it is still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the Abiezrites.</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当那夜，耶和华吩咐基甸说：“你取你父亲的牛来，就是（或作“和”）那七岁的第二只牛，并拆毁你父亲为巴力所筑的坛，砍下坛旁的木偶。</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it came to pass the same night that the Lord said to him, “Take your father’s young bull, the second bull of seven years old, and tear down the altar of Baal that your father has, and cut down the wooden image that is beside it;</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在这磐石（原文作“保障”）上，整整齐齐地为耶和华你的　神筑一座坛，将第二只牛献为燔祭，用你所砍下的木偶作柴。”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build an altar to the Lord your God on top of this rock in the proper arrangement, and take the second bull and offer a burnt sacrifice with the wood of the image which you shall cut down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基甸就从他仆人中挑了十个人，照着耶和华吩咐他的行了。他因怕父家和本城的人，不敢在白昼行这事，就在夜间行了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Gideon took ten men from among his servants and did as the Lord had said to him. But because he feared his father’s household and the men of the city too much to do it by day, he did it by night.</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城里的人清早起来，见巴力的坛拆毁，坛旁的木偶砍下，第二只牛献在新筑的坛上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men of the city arose early in the morning, there was the altar of Baal, torn down; and the wooden image that was beside it was cut down, and the second bull was being offered on the altar which had been built.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就彼此说：“这事是谁作的呢？”他们访查之后，就说：“这是约阿施的儿子基甸作的。”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said to one another, “Who has done this thing?” And when they had inquired and asked, they said, “Gideon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done this thing.”</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城里的人对约阿施说：“将你儿子交出来，好治死他，因为他拆毁了巴力的坛，砍下坛旁的木偶。</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the men of the city said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“Bring out your son, that he may die, because he has torn down the altar of Baal, and because he has cut down the wooden image that was beside it.”</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约阿施回答站着攻击他的众人说：“你们是为巴力争论吗？你们要救他吗？谁为他争论，趁早将谁治死！巴力若果是神，有人拆毁他的坛，让他为自己争论吧！</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all who stood against him, “Would you plead for Baal? Would you save him? Let the one who would plead for him be put to death by morning! If he is a god, let him plead for himself, because his altar has been torn down!”</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所以当日人称基甸为耶路巴力，意思说：“他拆毁巴力的坛，让巴力与他争论。”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that day he called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“Let Baal plead against him, because he has torn down his altar.”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那时，米甸人、亚玛力人和东方人都聚集过河，在耶斯列平原安营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all the Midianites and Amalekites, the people of the East, gathered together; and they crossed over and encamped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耶和华的灵降在基甸身上，他就吹角，亚比以谢族都聚集跟随他；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Spirit of the Lord came upon Gideon; then he blew the trumpet, and the Abiezrites gathered behind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他打发人走遍玛拿西地，玛拿西人也聚集跟随他；又打发人去见亚设人、西布伦人、拿弗他利人，他们也都出来与他们会合。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sent messengers throughout all Manasseh, who also gathered behind him. He also sent messengers to Asher, Zebulun, and Naphtali; and they came up to meet them.</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以色列人每逢撒种之后，米甸人、亚玛力人和东方人都上来攻打他们，</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it was, whenever Israel had sown, Midianites would come up; also Amalekites and the people of the East would come up against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对着他们安营，毁坏土产，直到迦萨，没有给以色列人留下食物，牛、羊、驴也没有留下。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they would encamp against them and destroy the produce of the earth as far as Gaza, and leave no sustenance for Israel, neither sheep nor ox nor donkey.</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基甸对　神说：“你若果照着所说的话，藉我手拯救以色列人，</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 Gideon said to God, “If You will save Israel by my hand as You have said—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我就把一团羊毛放在禾场上。若单是羊毛上有露水，别的地方都是干的，我就知道你必照着所说的话，藉我手拯救以色列人。</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look, I shall put a fleece of wool on the threshing floor; if there is dew on the fleece only, and it is dry on all the ground, then I shall know that You will save Israel by my hand, as You have said.”</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次日早晨，基甸起来，见果然是这样；将羊毛挤一挤，从羊毛中拧出满盆的露水来。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was so. When he rose early the next morning and squeezed the fleece together, he wrung the dew out of the fleece, a bowlful of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基甸又对　神说：“求你不要向我发怒，我再说这一次：让我将羊毛再试一次。但愿羊毛是干的，别的地方都有露水。</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Gideon said to God, “Do not be angry with me, but let me speak just once more: Let me test, I pray, just once more with the fleece; let it now be dry only on the fleece, but on all the ground let there be dew.”</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这夜　神也如此行：独羊毛上是干的，别的地方都有露水。</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God did so that night. It was dry on the fleece only, but there was dew on all the ground.</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以色列人再次犯罪得罪神；神</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将他们交</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在米甸人手中，他们被米甸人欺压（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神差遣</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先知责备以色列人的</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罪（</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7-10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神兴起基甸</a:t>
            </a:r>
          </a:p>
          <a:p>
            <a:pPr lvl="1" algn="just">
              <a:lnSpc>
                <a:spcPct val="112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的使者向基甸</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显现（</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11-24</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甸拆毁焚烧父亲为假神巴力所建的祭坛偶像，并向真神献祭（</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25-32</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甸召集以色列人预备与米甸人争战，基甸得到神的两次印证记号（</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33-40</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差派先知责备以色列人的</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罪</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来</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自神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的责备伴随神的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拯救</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于</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a:latin typeface="微软雅黑" panose="020B0503020204020204" pitchFamily="34" charset="-122"/>
                <a:ea typeface="微软雅黑" panose="020B0503020204020204" pitchFamily="34" charset="-122"/>
                <a:cs typeface="Calibri" panose="020F0502020204030204" pitchFamily="34" charset="0"/>
              </a:rPr>
              <a:t>来</a:t>
            </a:r>
            <a:r>
              <a:rPr lang="zh-CN" altLang="en-US" sz="3200" b="1" kern="100" spc="100">
                <a:latin typeface="微软雅黑" panose="020B0503020204020204" pitchFamily="34" charset="-122"/>
                <a:ea typeface="微软雅黑" panose="020B0503020204020204" pitchFamily="34" charset="-122"/>
                <a:cs typeface="Calibri" panose="020F0502020204030204" pitchFamily="34" charset="0"/>
              </a:rPr>
              <a:t>自于神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的责备是恩典的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记号</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先知对以色列人的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责备</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兴起基甸</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基甸对“神同在”的质疑</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神不直接回应基甸的质疑，仍差派基甸去拯救以色列人</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基甸否定自己</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神给基甸一个证据</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基甸筑坛纪念神的显现</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基甸顺服神拆毁焚烧父家偶像的祭坛</a:t>
            </a: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基甸的羊毛</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，富强和平顺是否就一定是神同在的证据？</a:t>
            </a: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巴力若果是神，有人拆毁他的坛，让他为自己争论吧！</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）这句话反映出当时的以色列人普遍是怎样的信仰态度？如果“神”不显灵，那么这位“神”还值得相信，值得敬拜侍奉吗？</a:t>
            </a: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讨论神是怎样一步步将因害怕敌人而躲在酒醡里打麦的懦弱的基甸转变为真正的“大能的勇士”？</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因为那些人带着牲畜帐棚来，像蝗虫那样多，人和骆驼无数，都进入国内，毁坏全地。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they would come up with their livestock and their tents, coming in as numerous as locusts; both they and their camels were without number; and they would enter the land to destroy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以色列人因米甸人的缘故，极其穷乏，就呼求耶和华。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Israel was greatly impoverished because of the Midianites, and the children of Israel cried out to the Lord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以色列人因米甸人的缘故，呼求耶和华，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it came to pass, when the children of Israel cried out to the Lord because of the Midianites,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耶和华就差遣先知到以色列人那里，对他们说：“耶和华以色列的　神如此说：‘我曾领你们从埃及上来，出了为奴之家，</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that the Lord sent a prophet to the children of Israel, who said to them, “Thus says the Lord God of Israel: ‘I brought you up from Egypt and brought you out of the house of bondage;</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救你们脱离埃及人的手，并脱离一切欺压你们之人的手，把他们从你们面前赶出，将他们的地赐给你们。’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delivered you out of the hand of the Egyptians and out of the hand of all who oppressed you, and drove them out before you and gave you their land.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又对你们说：‘我是耶和华你们的　神。你们住在亚摩利人的地，不可敬畏他们的神。你们竟不听从我的话。’</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I said to you, “I am the Lord your God; do not fear the gods of the Amorites, in whose land you dwell.” But you have not obeyed My voice.’”</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耶和华的使者到了俄弗拉，坐在亚比以谢族人约阿施的橡树下。约阿施的儿子基甸，正在酒榨那里打麦子，为要防备米甸人。</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Now the Angel of the Lord came and sat under the terebinth tree which was in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which belonged to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the Abiezrite, while his son Gideon threshed wheat in the winepress, in order to hide it from the Midianites.</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耶和华的使者向基甸显现，对他说：“大能的勇士啊，耶和华与你同在！”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Angel of the Lord appeared to him, and said to him, “The Lord is with you, you mighty man of valor!”</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基甸说：“主啊，耶和华若与我们同在，我们何至遭遇这一切事呢？我们的列祖不是向我们说，耶和华领我们从埃及上来吗？他那样奇妙的作为在哪里呢？现在他却丢弃我们，将我们交在米甸人手里。”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Gideon said to Him, “O my lord, if the Lord is with us, why then has all this happened to us? And where are all His miracles which our fathers told us about, saying, ‘Did not the Lord bring us up from Egypt?’ But now the Lord has forsaken us and delivered us into the hands of the Midianites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耶和华观看基甸，说：“你靠着你这能力去从米甸人手里拯救以色列人，不是我差遣你去的吗？</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turned to him and said, “Go in this might of yours, and you shall save Israel from the hand of the Midianites. Have I not sent you?”</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基甸说：“主啊，我有何能拯救以色列人呢？我家在玛拿西支派中是至贫穷的，我在我父家是至微小的。”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said to Him, “O my Lord, how can I save Israel? Indeed my clan is the weakest in Manasseh, and I am the least in my father’s house.”</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6:1-40】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耶和华对他说：“我与你同在，你就必击打米甸人，如击打一人一样。”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him, “Surely I will be with you, and you shall defeat the Midianites as one man.”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基甸说：“我若在你眼前蒙恩，求你给我一个证据，使我知道与我说话的就是主</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said to Him, “If now I have found favor in Your sight, then show me a sign that it is You who talk with me.</a:t>
            </a:r>
          </a:p>
        </p:txBody>
      </p:sp>
    </p:spTree>
    <p:extLst>
      <p:ext uri="{BB962C8B-B14F-4D97-AF65-F5344CB8AC3E}">
        <p14:creationId xmlns:p14="http://schemas.microsoft.com/office/powerpoint/2010/main" val="1751450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18835</TotalTime>
  <Words>2837</Words>
  <Application>Microsoft Office PowerPoint</Application>
  <PresentationFormat>On-screen Show (4:3)</PresentationFormat>
  <Paragraphs>102</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1754</cp:revision>
  <dcterms:created xsi:type="dcterms:W3CDTF">2014-02-25T17:54:08Z</dcterms:created>
  <dcterms:modified xsi:type="dcterms:W3CDTF">2023-08-05T03:23:17Z</dcterms:modified>
</cp:coreProperties>
</file>