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9"/>
  </p:notesMasterIdLst>
  <p:handoutMasterIdLst>
    <p:handoutMasterId r:id="rId30"/>
  </p:handoutMasterIdLst>
  <p:sldIdLst>
    <p:sldId id="3840" r:id="rId2"/>
    <p:sldId id="3908" r:id="rId3"/>
    <p:sldId id="3909" r:id="rId4"/>
    <p:sldId id="3910" r:id="rId5"/>
    <p:sldId id="3911" r:id="rId6"/>
    <p:sldId id="3912" r:id="rId7"/>
    <p:sldId id="3913" r:id="rId8"/>
    <p:sldId id="3914" r:id="rId9"/>
    <p:sldId id="3915" r:id="rId10"/>
    <p:sldId id="3916" r:id="rId11"/>
    <p:sldId id="3917" r:id="rId12"/>
    <p:sldId id="3918" r:id="rId13"/>
    <p:sldId id="3919" r:id="rId14"/>
    <p:sldId id="3920" r:id="rId15"/>
    <p:sldId id="3921" r:id="rId16"/>
    <p:sldId id="3922" r:id="rId17"/>
    <p:sldId id="3923" r:id="rId18"/>
    <p:sldId id="3924" r:id="rId19"/>
    <p:sldId id="3925" r:id="rId20"/>
    <p:sldId id="3926" r:id="rId21"/>
    <p:sldId id="3927" r:id="rId22"/>
    <p:sldId id="3928" r:id="rId23"/>
    <p:sldId id="3581" r:id="rId24"/>
    <p:sldId id="3701" r:id="rId25"/>
    <p:sldId id="3829" r:id="rId26"/>
    <p:sldId id="3897" r:id="rId27"/>
    <p:sldId id="1098" r:id="rId2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70" d="100"/>
          <a:sy n="70" d="100"/>
        </p:scale>
        <p:origin x="-1152"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2023/9/15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2023/9/15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2023/9/15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2023/9/15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2023/9/15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2023/9/15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2023/9/15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2023/9/15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2023/9/15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2023/9/15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2023/9/15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2023/9/15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2023/9/15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2023/9/15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基列人耶弗他是个大能的勇士，是妓女的儿子。耶弗他是基列所生的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Jephthah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a mighty man of valor, but he was the son of a harlot; and Gilead begot Jephthah.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基列的妻也生了几个儿子。他妻所生的儿子长大了，就赶逐耶弗他，说：“你不可在我们父家承受产业，因为你是妓女的儿子。”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Gilead’s wife bore sons; and when his wife’s sons grew up, they drove Jephthah out, and said to him, “You shall have no inheritance in our father’s house, for you are the son of another woman.”</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他们又经过旷野，绕着以东和摩押地，从摩押地的东边过来，在亚嫩河边安营，并没有入摩押的境内，因为亚嫩河是摩押的边界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along through the wilderness and bypassed the land of Edom and the land of Moab, came to the east side of the land of Moab, and encamped on the other side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they did not enter the border of Moab, for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the border of Moab.</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以色列人打发使者去见亚摩利王西宏，就是希实本的王，对他说：‘求你容我们从你的地经过，往我们自己的地方去。’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Israel sent messengers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the Amorites,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Israel said to him, “Please let us pass through your land into our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西宏却不信服以色列人，不容他们经过他的境界，乃招聚他的众民，在雅杂安营，与以色列人争战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not trust Israel to pass through his territory.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gathered all his people together, encamped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fought against Israel.</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耶和华以色列的　神，将西宏和他的众民都交在以色列人手中，以色列人就击杀他们，得了亚摩利人的全地：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God of Israel delivered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people into the hand of Israel, and they defeated them. Thus Israel gained possession of all the land of the Amorites, who inhabited that country.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从亚嫩河到雅博河，从旷野直到约旦河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took possession of all the territory of the Amorites, from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Jabbok and from the wilderness to the Jordan.</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耶和华以色列的　神，在他百姓以色列面前赶出亚摩利人，你竟要得他们的地吗？</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the Lord God of Israel has dispossessed the Amorites from before His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people Israel; should you then possess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你的神基抹所赐你的地，你不是得为业吗？耶和华我们的　神在我们面前所赶出的人，我们就得他的地。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you not possess whatever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Chemosh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your god gives you to possess? So whatever the Lord our God takes possession of before us, we will possess.</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难道你比摩押王西拨的儿子巴勒还强吗？他曾与以色列人争竞，或是与他们争战吗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are you any better than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Moab? Did he ever strive against Israel? Did he ever fight against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以色列人住希实本和属希实本的乡村，亚罗珥和属亚罗珥的乡村，并沿亚嫩河的一切城邑，已经有三百年了。在这三百年之内，你们为什么没有取回这些地方呢？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While Israel dwelt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its villages,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its villages, and in all the cities along the banks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three hundred years, why did you not recover them within that time?</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原来我没有得罪你，你却攻打我，恶待我。愿审判人的耶和华，今日在以色列人和亚扪人中间判断是非。”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I have not sinned against you, but you wronged me by fighting against me. May the Lord, the Judge, render judgment this day between the children of Israel and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但亚扪人的王不肯听耶弗他打发人说的话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 of the people of Ammon did not heed the words which Jephthah sent him.</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耶和华的灵降在耶弗他身上，他就经过基列和玛拿西，来到基列的米斯巴，又从米斯巴来到亚扪人那里。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Spirit of the Lord came upon Jephthah, and he passed through Gilead and Manasseh, and passed through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Gilead; and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Gilead he advanced toward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耶弗他就向耶和华许愿，说：“你若将亚扪人交在我手中，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Jephthah made a vow to the Lord, and said, “If You will indeed deliver the people of Ammon into my hands,</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我从亚扪人那里平平安安回来的时候，无论什么人，先从我家门出来迎接我，就必归你，我也必将他献上为燔祭。”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it will be that whatever comes out of the doors of my house to meet me, when I return in peace from the people of Ammon, shall surely be the Lord’s, and I will offer it up as a burnt offering.”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于是耶弗他往亚扪人那里去，与他们争战；耶和华将他们交在他手中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Jephthah advanced toward the people of Ammon to fight against them, and the Lord delivered them into his hands.</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他就大大杀败他们，从亚罗珥到米匿，直到亚备勒基拉明，攻取了二十座城。这样，亚扪人就被以色列人制伏了。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defeated them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far 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Minnith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—twenty cities—and to Abel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Keramim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with a very great slaughter. Thus the people of Ammon were subdued before the children of Israel.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耶弗他回米斯巴到了自己的家。不料，他女儿拿着鼓跳舞出来迎接他，是他独生的，此外无儿无女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Jephthah came to his house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there was his daughter, coming out to meet him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timbrels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dancing; and she was his only child. Besides her he had neither son nor daughter.</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耶弗他看见她，就撕裂衣服，说：“哀哉！我的女儿啊，你使我甚是愁苦，叫我作难了，因为我已经向耶和华开口许愿，不能挽回。”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he saw her, that he tore his clothes, and said, “Alas, my daughter! You have brought me very low! You are among those who trouble me! For I have given my word to the Lord, and I cannot go back on it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耶弗他就逃避他的弟兄，去住在陀伯地，有些匪徒到他那里聚集，与他一同出入。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Jephthah fled from his brothers and dwelt in the land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worthless men banded together with Jephthah and went out raiding with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过了些日子，亚扪人攻打以色列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came to pass after a time that the people of Ammon made war against Israel.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亚扪人攻打以色列的时候，基列的长老到陀伯地去，要叫耶弗他回来。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so it was, when the people of Ammon made war against Israel, that the elders of Gilead went to get Jephthah from the land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他女儿回答说：“父啊，你既向耶和华开口，就当照你口中所说的向我行，因耶和华已经在仇敌亚扪人身上为你报仇。”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him, “My father, if you have given your word to the Lord, do to me according to what has gone out of your mouth, because the Lord has avenged you of your enemies, the people of Ammon.”</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又对父亲说：“有一件事求你允准：容我去两个月，与同伴在山上，好哀哭我终为处女。”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her father, “Let this thing be done for me: let me alone for two months, that I may go and wander on the mountains and bewail my virginity, my friends and I.”</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耶弗他说：“你去吧！”就容她去两个月。她便和同伴去了，在山上为她终为处女哀哭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“Go.” And he sent her away for two months; and she went with her friends, and bewailed her virginity on the mountains.</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两月已满，她回到父亲那里，父亲就照所许的愿向她行了。女儿终身没有亲近男子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so at the end of two months that she returned to her father, and he carried out his vow with her which he had vowed. She knew no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此后以色列中有个规矩，每年以色列的女子去为基列人耶弗他的女儿哀哭四天。</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became a custom in Israel that the daughters of Israel went four days each year to lament the daughter of Jephthah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师耶弗他的出身（</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列人选择耶弗他作为他们的元帅，带领以色列人抵抗亚扪人（</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4-11</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弗他与亚扪王的辩论（</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12-28</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弗他与亚扪人争战，并在争战前向神许愿（</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29-31</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节）；奋勇战斗并得胜（</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32-33</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弗他回去以后，面临守约的困境（</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34-40</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弗他的出生</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出生卑贱</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被家人驱逐</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大能的勇士</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弗他的胜利</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放下对以色列人的怨恨，接受长老的请求</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敬畏神</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与亚扪王的争论</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制伏亚扪人</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弗他的许愿</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表明耶弗他对神的应许缺乏完全的信心</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表明耶弗他认为可以靠自己的行为换取神的回报</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表明耶弗他对神的认识欠缺（受到异教影响）</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表明人的有限与无知</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女儿的顺服被以色列人纪念</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64905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（事前）向神许愿，与（事后）向神感恩的异同？</a:t>
            </a: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创世记</a:t>
            </a: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28:20-22</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，比较雅各的许愿和耶弗他的许愿有何相似之处？讨论此类的许愿反映出许愿人是怎样认识神？怎样认识自己？</a:t>
            </a:r>
          </a:p>
          <a:p>
            <a:pPr marL="514350" indent="-514350" algn="just">
              <a:lnSpc>
                <a:spcPct val="112000"/>
              </a:lnSpc>
              <a:spcAft>
                <a:spcPts val="0"/>
              </a:spcAft>
              <a:buAutoNum type="arabicParenR"/>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但以理书</a:t>
            </a: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3:16-18</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，但以理的这三位朋友的宣扬，反映出他们是怎样认识神？怎样认识自己？</a:t>
            </a: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自己向神许愿的经历（如有）？许愿时的我是怎样认识神？怎样认识自己？现在我对神和自己的认识有变化吗？有怎样的变化？</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对耶弗他说：“请你来作我们的元帅，我们好与亚扪人争战。”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Jephthah, “Come and be our commander, that we may fight against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耶弗他回答基列的长老说：“从前你们不是恨我、赶逐我出离父家吗？现在你们遭遇急难为何到我这里来呢？”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Jephthah said to the elders of Gilead, “Did you not hate me, and expel me from my father’s house? Why have you come to me now when you are in distress?”</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基列的长老回答耶弗他说：“现在我们到你这里来，是要你同我们去，与亚扪人争战，你可以作基列一切居民的领袖。”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elders of Gilead said to Jephthah, “That is why we have turned again to you now, that you may go with us and fight against the people of Ammon, and be our head over all the inhabitants of Gilead.”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耶弗他对基列的长老说：“你们叫我回去，与亚扪人争战，耶和华把他交给我，我可以作你们的领袖吗？”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Jephthah said to the elders of Gilead, “If you take me back home to fight against the people of Ammon, and the Lord delivers them to me, shall I be your head?”</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基列的长老回答耶弗他说：“有耶和华在你我中间作见证，我们必定照你的话行。”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elders of Gilead said to Jephthah, “The Lord will be a witness between us, if we do not do according to your words.”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于是耶弗他同基列的长老回去，百姓就立耶弗他作领袖、作元帅。耶弗他在米斯巴将自己的一切话，陈明在耶和华面前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Jephthah went with the elders of Gilead, and the people made him head and commander over them; and Jephthah spoke all his words before the Lord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耶弗他打发使者去见亚扪人的王，说：“你与我有什么相干，竟来到我国中攻打我呢？”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Jephthah sent messengers to the king of the people of Ammon, saying, “What do you have against me, that you have come to fight against me in my land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亚扪人的王回答耶弗他的使者说：“因为以色列人从埃及上来的时候，占据我的地，从亚嫩河到雅博河，直到约旦河。现在你要好好地将这地归还吧！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the people of Ammon answered the messengers of Jephthah, “Because Israel took away my land when they came up out of Egypt, from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far as the Jabbok, and to the Jordan. Now therefore, restore those lands peaceably.”</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耶弗他又打发使者去见亚扪人的王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Jephthah again sent messengers to the king of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对他说：“耶弗他如此说：以色列人并没有占据摩押地和亚扪人的地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said to him, “Thus says Jephthah: ‘Israel did not take away the land of Moab, nor the land of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以色列人从埃及上来，乃是经过旷野到红海，来到加低斯，</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when Israel came up from Egypt, they walked through the wilderness as far as the Red Sea and came to Kadesh.</a:t>
            </a: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就打发使者去见以东王，说：‘求你容我从你的地经过。’以东王却不应允。又照样打发使者去见摩押王，他也不允准，以色列人就住在加低斯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Israel sent messengers to the king of Edom, saying, “Please let me pass through your land.” But the king of Edom would not heed. And in like manner they sent to the king of Moab, but he would not consent. So Israel remained in Kadesh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293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20102</TotalTime>
  <Words>2749</Words>
  <Application>Microsoft Office PowerPoint</Application>
  <PresentationFormat>全屏显示(4:3)</PresentationFormat>
  <Paragraphs>109</Paragraphs>
  <Slides>27</Slides>
  <Notes>0</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1795</cp:revision>
  <dcterms:created xsi:type="dcterms:W3CDTF">2014-02-25T17:54:08Z</dcterms:created>
  <dcterms:modified xsi:type="dcterms:W3CDTF">2023-09-15T16:52:52Z</dcterms:modified>
</cp:coreProperties>
</file>