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4"/>
  </p:notesMasterIdLst>
  <p:handoutMasterIdLst>
    <p:handoutMasterId r:id="rId15"/>
  </p:handoutMasterIdLst>
  <p:sldIdLst>
    <p:sldId id="3840" r:id="rId2"/>
    <p:sldId id="3989" r:id="rId3"/>
    <p:sldId id="3990" r:id="rId4"/>
    <p:sldId id="3991" r:id="rId5"/>
    <p:sldId id="3992" r:id="rId6"/>
    <p:sldId id="3993" r:id="rId7"/>
    <p:sldId id="3994" r:id="rId8"/>
    <p:sldId id="3581" r:id="rId9"/>
    <p:sldId id="3701" r:id="rId10"/>
    <p:sldId id="3829" r:id="rId11"/>
    <p:sldId id="3995" r:id="rId12"/>
    <p:sldId id="1098" r:id="rId1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p:scale>
          <a:sx n="70" d="100"/>
          <a:sy n="70" d="100"/>
        </p:scale>
        <p:origin x="-269" y="-101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2023/11/10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2023/11/10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2023/11/10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2023/11/10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2023/11/10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2023/11/10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2023/11/10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2023/11/10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2023/11/10</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2023/11/10</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2023/11/10</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2023/11/10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2023/11/10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2023/11/10</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17:1-13】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以法莲山地有一个人名叫米迦</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there was a man from the mountains of Ephraim, whose name was Micah.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他对母亲说：“你那一千一百舍客勒银子被人拿去，你因此咒诅，并且告诉了我。看哪，这银子在我这里，是我拿去了。”他母亲说：“我儿啊，愿耶和华赐福与你！”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he said to his mother, “The eleven hundred shekels of silver that were taken from you, and on which you put a curse, even saying it in my ears—here is the silver with me; I took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it.”And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his mother said, “May you be blessed by the Lord, my son!”</a:t>
            </a: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米</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迦</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贪爱钱财（偷窃钱财）</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造偶像</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荒唐</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“聘祭司”</a:t>
            </a: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虚假</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安全感</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箴</a:t>
            </a:r>
            <a:r>
              <a:rPr lang="en-US" altLang="zh-CN" sz="3200" b="1" u="sng" kern="100" spc="100" dirty="0" err="1">
                <a:latin typeface="微软雅黑" panose="020B0503020204020204" pitchFamily="34" charset="-122"/>
                <a:ea typeface="微软雅黑" panose="020B0503020204020204" pitchFamily="34" charset="-122"/>
                <a:cs typeface="Calibri" panose="020F0502020204030204" pitchFamily="34" charset="0"/>
              </a:rPr>
              <a:t>Prov</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 16:25</a:t>
            </a:r>
            <a:r>
              <a:rPr lang="en-US" altLang="zh-CN"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buNone/>
            </a:pP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一条路，人以为正，至终成为死亡之路。</a:t>
            </a:r>
          </a:p>
          <a:p>
            <a:pPr marL="0" indent="0" algn="just">
              <a:lnSpc>
                <a:spcPct val="120000"/>
              </a:lnSpc>
              <a:buNone/>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There is a way that seems right to a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man,But</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its end is the way of death.</a:t>
            </a:r>
          </a:p>
          <a:p>
            <a:pPr marL="0" indent="0" algn="just">
              <a:lnSpc>
                <a:spcPct val="120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429179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少年</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利未人</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为利混乱真道</a:t>
            </a:r>
          </a:p>
          <a:p>
            <a:pPr marL="0" indent="0" algn="just">
              <a:lnSpc>
                <a:spcPct val="120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90679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米迦母亲对米迦的“爱”的错谬之处，讨论当今</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类似错误</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的母爱，父爱？</a:t>
            </a:r>
          </a:p>
          <a:p>
            <a:pPr marL="514350" indent="-514350" algn="just">
              <a:lnSpc>
                <a:spcPct val="112000"/>
              </a:lnSpc>
              <a:spcAft>
                <a:spcPts val="0"/>
              </a:spcAft>
              <a:buAutoNum type="arabicParenR"/>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以</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米迦一家三代创造假神偶像宗教为例，讨论假宗教的根源及特征？我们今天怎样避免重蹈覆辙？</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17:1-13】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米迦就把这一千一百舍客勒银子还他母亲。他母亲说：“我分出这银子来为你献给耶和华，好雕刻一个像，铸成一个像。现在我还是交给你。”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he had returned the eleven hundred shekels of silver to his mother, his mother said, “I had wholly dedicated the silver from my hand to the Lord for my son, to make a carved image and a molded image; now therefore, I will return it to you</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301136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17:1-13】</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米迦将银子还他母亲，他母亲将二百舍客勒银子交给银匠，雕刻一个像，铸成一个像，安置在米迦的屋内。</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Thus he returned the silver to his mother. Then his mother took two hundred shekels of silver and gave them to the silversmith, and he made it into a carved image and a molded image; and they were in the house of Micah</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这米迦有了神堂，又制造以弗得和家中的神像，分派他一个儿子作祭司</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man Micah had a shrine, and made an ephod and household idols; and he consecrated one of his sons, who became his priest.</a:t>
            </a:r>
          </a:p>
        </p:txBody>
      </p:sp>
    </p:spTree>
    <p:extLst>
      <p:ext uri="{BB962C8B-B14F-4D97-AF65-F5344CB8AC3E}">
        <p14:creationId xmlns:p14="http://schemas.microsoft.com/office/powerpoint/2010/main" val="37301136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17:1-13】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那时以色列中没有王，各人任意而行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those days there was no king in Israel; everyone did what was right in his own eyes.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犹大伯利恒有一个少年人，是犹大族的利未人，他在那里寄居</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 was a young man from Bethlehem in Judah, of the family of Judah; he was a Levite, and was staying there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301136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17:1-13】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这人离开犹大伯利恒城，要找一个可住的地方。行路的时候，到了以法莲山地，走到米迦的家</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man departed from the city of Bethlehem in Judah to stay wherever he could find a place. Then he came to the mountains of Ephraim, to the house of Micah, as he journeyed.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米迦问他说：“你从哪里来？”他回答说：“从犹大伯利恒来。我是利未人，要找一个可住的地方。”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Micah said to him, “Where do you come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from?”So</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he said to him, “I am a Levite from Bethlehem in Judah, and I am on my way to find a place to stay.”</a:t>
            </a:r>
          </a:p>
        </p:txBody>
      </p:sp>
    </p:spTree>
    <p:extLst>
      <p:ext uri="{BB962C8B-B14F-4D97-AF65-F5344CB8AC3E}">
        <p14:creationId xmlns:p14="http://schemas.microsoft.com/office/powerpoint/2010/main" val="37301136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17:1-13】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米迦说：“你可以住在我这里，我以你为父、为祭司。我每年给你十舍客勒银子，一套衣服和度日的食物。”利未人就进了他的家</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Micah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said to him, “Dwell with me, and be a father and a priest to me, and I will give you ten shekels of silver per year, a suit of clothes, and your sustenance.” So the Levite went in.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利未人情愿与那人同住，那人看这少年人如自己的儿子一样</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Levite was content to dwell with the man; and the young man became like one of his sons to him.</a:t>
            </a:r>
          </a:p>
        </p:txBody>
      </p:sp>
    </p:spTree>
    <p:extLst>
      <p:ext uri="{BB962C8B-B14F-4D97-AF65-F5344CB8AC3E}">
        <p14:creationId xmlns:p14="http://schemas.microsoft.com/office/powerpoint/2010/main" val="37301136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17:1-13】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米迦分派这少年的利未人作祭司，他就住在米迦的家里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Micah consecrated the Levite, and the young man became his priest, and lived in the house of Micah.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米迦说：“现在我知道耶和华必赐福与我，因我有一个利未人作祭司。”</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Micah said, “Now I know that the Lord will be good to me, since I have a Levite as priest!”</a:t>
            </a:r>
          </a:p>
        </p:txBody>
      </p:sp>
    </p:spTree>
    <p:extLst>
      <p:ext uri="{BB962C8B-B14F-4D97-AF65-F5344CB8AC3E}">
        <p14:creationId xmlns:p14="http://schemas.microsoft.com/office/powerpoint/2010/main" val="37301136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简述</a:t>
            </a: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米迦给自己的神做偶像（</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1-6</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米迦找来一个利未人，来给自己当祭司（</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7-13</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12000"/>
              </a:lnSpc>
              <a:buNone/>
            </a:pPr>
            <a:endPar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086515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米</a:t>
            </a:r>
            <a:r>
              <a:rPr lang="zh-CN" altLang="en-US" sz="3600" b="1" u="sng" kern="100" spc="100" dirty="0">
                <a:latin typeface="微软雅黑" panose="020B0503020204020204" pitchFamily="34" charset="-122"/>
                <a:ea typeface="微软雅黑" panose="020B0503020204020204" pitchFamily="34" charset="-122"/>
                <a:cs typeface="Calibri" panose="020F0502020204030204" pitchFamily="34" charset="0"/>
              </a:rPr>
              <a:t>迦的母亲</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因为失去钱而咒诅人</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因为收回钱而祝福人（哪怕此人是贼）</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给钱给儿子造偶像（错误的“母爱”）</a:t>
            </a: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6823299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20472</TotalTime>
  <Words>958</Words>
  <Application>Microsoft Office PowerPoint</Application>
  <PresentationFormat>全屏显示(4:3)</PresentationFormat>
  <Paragraphs>51</Paragraphs>
  <Slides>12</Slides>
  <Notes>0</Notes>
  <HiddenSlides>0</HiddenSlides>
  <MMClips>0</MMClips>
  <ScaleCrop>false</ScaleCrop>
  <HeadingPairs>
    <vt:vector size="4" baseType="variant">
      <vt:variant>
        <vt:lpstr>主题</vt:lpstr>
      </vt:variant>
      <vt:variant>
        <vt:i4>1</vt:i4>
      </vt:variant>
      <vt:variant>
        <vt:lpstr>幻灯片标题</vt:lpstr>
      </vt:variant>
      <vt:variant>
        <vt:i4>12</vt:i4>
      </vt:variant>
    </vt:vector>
  </HeadingPairs>
  <TitlesOfParts>
    <vt:vector size="13"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1822</cp:revision>
  <dcterms:created xsi:type="dcterms:W3CDTF">2014-02-25T17:54:08Z</dcterms:created>
  <dcterms:modified xsi:type="dcterms:W3CDTF">2023-11-10T23:43:55Z</dcterms:modified>
</cp:coreProperties>
</file>