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3840" r:id="rId2"/>
    <p:sldId id="3996" r:id="rId3"/>
    <p:sldId id="3997" r:id="rId4"/>
    <p:sldId id="3998" r:id="rId5"/>
    <p:sldId id="3999" r:id="rId6"/>
    <p:sldId id="4000" r:id="rId7"/>
    <p:sldId id="4001" r:id="rId8"/>
    <p:sldId id="4002" r:id="rId9"/>
    <p:sldId id="4003" r:id="rId10"/>
    <p:sldId id="4004" r:id="rId11"/>
    <p:sldId id="4005" r:id="rId12"/>
    <p:sldId id="4006" r:id="rId13"/>
    <p:sldId id="4007" r:id="rId14"/>
    <p:sldId id="4008" r:id="rId15"/>
    <p:sldId id="4009" r:id="rId16"/>
    <p:sldId id="4010" r:id="rId17"/>
    <p:sldId id="4011" r:id="rId18"/>
    <p:sldId id="4012" r:id="rId19"/>
    <p:sldId id="4013" r:id="rId20"/>
    <p:sldId id="3581" r:id="rId21"/>
    <p:sldId id="3701" r:id="rId22"/>
    <p:sldId id="3829"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2023/11/17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2023/11/17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2023/11/17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2023/11/17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2023/11/17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2023/11/17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那时以色列中没有王。但支派的人仍是寻地居住，因为到那日子，他们还没有在以色列支派中得地为业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those days there was no king in Israel. And in those days the tribe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seeking an inheritance for itself to dwell in; for until that day their inheritance among the tribes of Israel had not fallen to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五人就进入米迦的住宅，到了那少年利未人的房内问他好。</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turned aside there, and came to the house of the young Levite man—to the house of Micah—and greeted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那六百但人各带兵器，站在门口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six hundred men armed with their weapons of war, who were of the children of Dan, stood by the entrance of the gate.</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窥探地的五个人走进去，将雕刻的像、以弗得、家中的神像，并铸成的像，都拿了去，祭司和带兵器的六百人，一同站在门口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five men who had gone to spy out the land went up. Entering there, they took the carved image, the ephod, the household idols, and the molded image. The priest stood at the entrance of the gate with the six hundred men who were armed with weapons of war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那五个人进入米迦的住宅，拿出雕刻的像、以弗得、家中的神像，并铸成的像，祭司就问他们说：“你们作什么呢？”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went into Micah’s house and took the carved image, the ephod, the household idols, and the molded image, the priest said to them, “What are you doing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他们回答说：“不要作声，用手捂口，跟我们去吧！我们必以你为父、为祭司。你作一家的祭司好呢？还是作以色列一族一支派的祭司好呢？”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him, “Be quiet, put your hand over your mouth, and come with us; be a father and a priest to us. Is it better for you to be a priest to the household of one man, or that you be a priest to a tribe and a family in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祭司心里喜悦，便拿着以弗得和家中的神像，并雕刻的像，进入他们中间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priest’s heart was glad; and he took the ephod, the household idols, and the carved image, and took his place among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他们就转身离开那里，妻子、儿女、牲畜、财物，都在前头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turned and departed, and put the little ones, the livestock, and the goods in front of them.</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离米迦的住宅已远，米迦的近邻都聚集来，追赶但人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were a good way from the house of Micah, the men who were in the houses near Micah’s house gathered together and overtook the children of 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呼叫但人。但人回头问米迦说：“你聚集这许多人来作什么呢？”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called out to the children of Dan. So they turned around and said to Micah, “What ails you, that you have gathered such a company?”</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米迦说：“你们将我所作的神像和祭司都带了去，我还有所剩的吗？怎么还问我说，作什么呢？”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“You have taken away my gods which I made, and the priest, and you have gone away. Now what more do I have? How can you say to me, ‘What ails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但人对米迦说：“你不要使我们听见你的声音，恐怕有性暴的人攻击你，以致你和你的全家尽都丧命。”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children of Dan said to him, “Do not let your voice be heard among us, lest angry men fall upon you, and you lose your life, with the lives of your household!”</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但人还是走他们的路。米迦见他们的势力比自己强盛，就转身回家去了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Dan went their way. And when Micah saw that they were too strong for him, he turned and went back to his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但人将米迦所作的神像和他的祭司都带到拉亿，见安居无虑的民，就用刀杀了那民，又放火烧了那城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took the things Micah had made, and the priest who had belonged to him, and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a people quiet and secure; and they struck them with the edge of the sword and burned the city with fire.</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并无人搭救，因为离西顿远，他们又与别人没有来往。城在平原，那平原靠近伯利合。但人又在那里修城居住，</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was no deliverer, because it was far from Sidon, and they had no ties with anyone. It was in the valley that belongs to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they rebuilt the city and dwelt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照着他们始祖以色列之子但的名字，给那城起名叫但；原先那城名叫拉亿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called the name of the city Dan, after the name of Dan their father, who was born to Israel. However, the name of the city formerly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但人就为自己设立那雕刻的像。摩西的孙子、革舜的儿子约拿单和他的子孙，作但支派的祭司，直到那地遭掳掠的日子。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children of Dan set up for themselves the carved image; and Jonathan the son of Gershom, the son of Manasseh, and his sons were priests to the tribe of Dan until the day of the captivity of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神的殿在示罗多少日子，但人为自己设立米迦所雕刻的像，也在但多少日子。</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set up for themselves Micah’s carved image which he made, all the time that the house of God was in Shiloh.</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但人从琐拉和以实陶打发本族中的五个勇士，去仔细窥探那地。吩咐他们说：“你们去窥探那地。”他们来到以法莲山地，进了米迦的住宅，就在那里住宿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Dan sent five men of their family from their territory, men of valor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spy out the land and search it. They said to them, “Go, search the land.” So they went to the mountains of Ephraim, to the house of Micah, and lodged there.</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寻地居住的但人差遣探子，经过米迦的家（</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探子发现拉亿人安居无虑，且百物俱全（</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7-10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但人发兵</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600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人攻击拉亿（</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11-13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但人抢劫了米迦的神像和祭司（</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14-26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但人轻易地攻取拉亿城，更名为但城（</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27-29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节），且设立偶像（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流寇</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强盗</a:t>
            </a:r>
            <a:r>
              <a:rPr lang="en-US" altLang="zh-CN" sz="36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但人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失去应许的产业</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贪图不属于自己的土地</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残暴杀戮</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自欺地利用神</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米</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迦偶像的祭司</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错失自省且认罪悔改的机会</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被私欲牵引</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以敬虔为得利的门路。</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趋附地上的强权势力，不依靠神。</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讨好人，不敬畏神</a:t>
            </a:r>
          </a:p>
          <a:p>
            <a:pPr marL="0" indent="0" algn="just">
              <a:lnSpc>
                <a:spcPct val="120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但</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人轻易地就夺取拉亿的地，导致他们认为是米迦假神偶像的赐福，进而确立敬拜米迦假神偶像的错误信仰。列举圣经的事例，说明“</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仅根据事情的进展是否顺利，来判断是否是出于神的带领？</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”的错谬之处。</a:t>
            </a:r>
          </a:p>
          <a:p>
            <a:pPr marL="514350" indent="-514350" algn="just">
              <a:lnSpc>
                <a:spcPct val="112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我们</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今天应怎样防范类似“但人对假神偶像的敬拜”的错谬信仰在今天的教会重演？</a:t>
            </a:r>
          </a:p>
          <a:p>
            <a:pPr marL="514350" indent="-514350" algn="just">
              <a:lnSpc>
                <a:spcPct val="112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但</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的探子问了年轻利未人三个问题“</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谁领你到这里来？你在这里作什么？你在这里得什么？</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”。分享自己的信仰经历，自己是否有被圣灵带领思想过这三个问题？</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他们临近米迦的住宅，听出那少年利未人的口音来，就进去问他说：“谁领你到这里来？你在这里作什么？你在这里得什么？”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While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were at the house of Micah, they recognized the voice of the young Levite. They turned aside and said to him, “Who brought you here? What are you doing in this place? What do you have 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他回答说：“米迦待我如此如此，请我作祭司。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them, “Thus and so Micah did for me. He has hired me, and I have become his priest.”</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他们对他说：“请你求问　神，使我们知道所行的道路，通达不通达。”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him, “Please inquire of God, that we may know whether the journey on which we go will be prosperous.”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祭司对他们说：“你们可以平平安安地去，你们所行的道路是在耶和华面前的。”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priest said to them, “Go in peace. The presence of the Lord be with you on your way.”</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五人就走了，来到拉亿，见那里的民安居无虑，如同西顿人安居一样。在那地没有人掌权扰乱他们，他们离西顿人也远，与别人没有来往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five men departed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saw the people who were there, how they dwelt safely, in the manner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quiet and secure. There were no rulers in the land who might put them to shame for anything. They were far from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had no ties with anyone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五人回到琐拉和以实陶，见他们的弟兄。弟兄问他们说：“你们有什么话？”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spies came back to their brethren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their brethren said to them, “What is your report?”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他们回答说：“起来，我们上去攻击他们吧！我们已经窥探那地，见那地甚好。你们为何静坐不动呢？要急速前往得那地为业，不可迟延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said, “Arise, let us go up against them. For we have seen the land, and indeed it is very good. Would you do nothing? Do not hesitate to go, and enter to possess the land.</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你们到了那里，必看见安居无虑的民，地也宽阔。　神已将那地交在你们手中，那地百物俱全，一无所缺。”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go, you will come to a secure people and a large land. For God has given it into your hands, a place where there is no lack of anything that is on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于是但族中的六百人，各带兵器，从琐拉和以实陶前往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six hundred men of the family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from there,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armed with weapons of war.</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上到犹大的基列耶琳，在基列耶琳后边安营。因此那地方名叫玛哈尼但，直到今日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up and encamped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Judah. (Therefore they call that place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Dan to this day. There it is, west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他们从那里往以法莲山地去，来到米迦的住宅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passed from there to the mountains of Ephraim, and came to the house of Micah.</a:t>
            </a: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从前窥探拉亿地的五个人对他们的弟兄说：“这宅子里有以弗得和家中的神像，并雕刻的像与铸成的像，你们知道吗？现在你们要想一想当怎样行。”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five men who had gone to spy out the country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and said to their brethren, “Do you know that there are in these houses an ephod, household idols, a carved image, and a molded image? Now therefore, consider what you should do</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7555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20544</TotalTime>
  <Words>2583</Words>
  <Application>Microsoft Office PowerPoint</Application>
  <PresentationFormat>On-screen Show (4:3)</PresentationFormat>
  <Paragraphs>98</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1825</cp:revision>
  <dcterms:created xsi:type="dcterms:W3CDTF">2014-02-25T17:54:08Z</dcterms:created>
  <dcterms:modified xsi:type="dcterms:W3CDTF">2023-11-18T04:20:14Z</dcterms:modified>
</cp:coreProperties>
</file>