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59" r:id="rId2"/>
    <p:sldId id="3118" r:id="rId3"/>
    <p:sldId id="3119" r:id="rId4"/>
    <p:sldId id="3120" r:id="rId5"/>
    <p:sldId id="3121" r:id="rId6"/>
    <p:sldId id="3122" r:id="rId7"/>
    <p:sldId id="3123" r:id="rId8"/>
    <p:sldId id="3124" r:id="rId9"/>
    <p:sldId id="3126" r:id="rId10"/>
    <p:sldId id="3125" r:id="rId11"/>
    <p:sldId id="3127" r:id="rId12"/>
    <p:sldId id="3128" r:id="rId13"/>
    <p:sldId id="3132" r:id="rId14"/>
    <p:sldId id="3129" r:id="rId15"/>
    <p:sldId id="3130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965" y="-91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273911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提摩太前书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Timothy 2:5-6】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因为只有一位　神，在　神和人中间，只有一位中保，乃是降世为人的基督耶稣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is one God and one Mediator between God and men, the Man Christ Jesus,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祂舍自己作万人的赎价，到了时候，这事必证明出来。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gave Himself a ransom for all, to be testified in due time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5:8-9】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现在我们既靠着祂的血称义，就更要藉着祂免去　神的忿怒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Much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 then, having now been justified by His blood, we shall be saved from wrath through Him.</a:t>
            </a:r>
          </a:p>
        </p:txBody>
      </p:sp>
    </p:spTree>
    <p:extLst>
      <p:ext uri="{BB962C8B-B14F-4D97-AF65-F5344CB8AC3E}">
        <p14:creationId xmlns:p14="http://schemas.microsoft.com/office/powerpoint/2010/main" val="1375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约翰一书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3:16a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为我们舍命，我们从此就知道何为爱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By this we know love, because He laid down His life for us….</a:t>
            </a:r>
          </a:p>
        </p:txBody>
      </p:sp>
    </p:spTree>
    <p:extLst>
      <p:ext uri="{BB962C8B-B14F-4D97-AF65-F5344CB8AC3E}">
        <p14:creationId xmlns:p14="http://schemas.microsoft.com/office/powerpoint/2010/main" val="1375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　神差祂的儿子降世，不是要定世人的罪（或作“审判世人”。下同），乃是要叫世人因祂得救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did not send His Son into the world to condemn the world, but that the world through Him might be saved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179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信祂的人，不被定罪；不信的人，罪已经定了，因为他不信　神独生子的名。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1375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4:12】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除祂以外，别无拯救。因为在天下人间，没有赐下别的名，我们可以靠着得救。”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Nor is there salvation in any other, for there is no other name under heaven given among men by which we must be saved.”</a:t>
            </a:r>
          </a:p>
        </p:txBody>
      </p:sp>
    </p:spTree>
    <p:extLst>
      <p:ext uri="{BB962C8B-B14F-4D97-AF65-F5344CB8AC3E}">
        <p14:creationId xmlns:p14="http://schemas.microsoft.com/office/powerpoint/2010/main" val="1375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90:10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一生的年日是七十岁，若是强壮可到八十岁；但其中所矜夸的不过是劳苦愁烦，转眼成空，我们便如飞而去。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days of our lives are seventy years; And if by reason of strength they are eighty years, Yet their boast is only labor and sorrow; For it is soon cut off, and we fly away.</a:t>
            </a:r>
          </a:p>
        </p:txBody>
      </p:sp>
    </p:spTree>
    <p:extLst>
      <p:ext uri="{BB962C8B-B14F-4D97-AF65-F5344CB8AC3E}">
        <p14:creationId xmlns:p14="http://schemas.microsoft.com/office/powerpoint/2010/main" val="89762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16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so loved the world that He gave His only begotten Son, that whoever believes in Him should not perish but have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创世记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Genesis 1:27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就照着自己的形像造人，乃是照着祂的形像造男造女。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God created man in His own image; in the image of God He created him; male and female He created them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世人都犯了罪，亏缺了　神的荣耀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all have sinned and fall short of the glory of God,</a:t>
            </a: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1:15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私欲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既怀了胎，就生出罪来；罪既长成，就生出死来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, when desire has conceived, it gives birth to sin; and sin, when it is full-grown, brings forth death.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9:27】 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按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着定命，人人都有一死，死后且有审判。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as it is appointed for men to die once, but after this the judgment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9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48-49】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在那里，虫是不死的，火是不灭的。因为必用火当盐腌各人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有古卷在此有“凡祭物必用盐腌”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where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'`their worm does not die, and the fire is not quenched. 'Everyone will be salted with fire.</a:t>
            </a: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</a:t>
            </a: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神爱世人，甚至将祂的独生子赐给他们，叫一切信祂的，不至灭亡，反得永生</a:t>
            </a: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so loved the world that He gave His only begotten Son, that whoever believes in Him should not perish but have everlasting life.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1:21</a:t>
            </a:r>
            <a:r>
              <a:rPr lang="en-US" altLang="zh-CN" sz="32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她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将要生一个儿子，你要给祂起名叫耶稣，因祂要将自己的百姓从罪恶里救出来。”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she will bring forth a Son, and you shall call His name Jesus, for He will save His people from their sins.”</a:t>
            </a: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53:5】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哪知祂为我们的过犯受害，为我们的罪孽压伤。因祂受的刑罚，我们得平安；因祂受的鞭伤，我们得医治。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was wounded for our transgressions, He was bruised for our iniquities; The chastisement for our peace was upon Him, And by His stripes we are healed. </a:t>
            </a:r>
          </a:p>
        </p:txBody>
      </p:sp>
    </p:spTree>
    <p:extLst>
      <p:ext uri="{BB962C8B-B14F-4D97-AF65-F5344CB8AC3E}">
        <p14:creationId xmlns:p14="http://schemas.microsoft.com/office/powerpoint/2010/main" val="39449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使徒行者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4:1-12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除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祂以外，别无拯救。因为在天下人间，没有赐下别的名，我们可以靠着得救。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”</a:t>
            </a:r>
            <a:endParaRPr lang="en-US" altLang="zh-CN" sz="34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Nor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is there salvation in any other, for there is no other name under heaven given among men by which we must be saved.”</a:t>
            </a:r>
          </a:p>
        </p:txBody>
      </p:sp>
    </p:spTree>
    <p:extLst>
      <p:ext uri="{BB962C8B-B14F-4D97-AF65-F5344CB8AC3E}">
        <p14:creationId xmlns:p14="http://schemas.microsoft.com/office/powerpoint/2010/main" val="367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9992</TotalTime>
  <Words>584</Words>
  <Application>Microsoft Office PowerPoint</Application>
  <PresentationFormat>全屏显示(4:3)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789</cp:revision>
  <dcterms:created xsi:type="dcterms:W3CDTF">2018-02-16T18:09:56Z</dcterms:created>
  <dcterms:modified xsi:type="dcterms:W3CDTF">2023-11-24T23:37:58Z</dcterms:modified>
</cp:coreProperties>
</file>