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054" r:id="rId3"/>
    <p:sldId id="4055" r:id="rId4"/>
    <p:sldId id="4056" r:id="rId5"/>
    <p:sldId id="4057" r:id="rId6"/>
    <p:sldId id="4058" r:id="rId7"/>
    <p:sldId id="4059" r:id="rId8"/>
    <p:sldId id="4060" r:id="rId9"/>
    <p:sldId id="4061" r:id="rId10"/>
    <p:sldId id="4062" r:id="rId11"/>
    <p:sldId id="4063" r:id="rId12"/>
    <p:sldId id="4064" r:id="rId13"/>
    <p:sldId id="4066" r:id="rId14"/>
    <p:sldId id="4065" r:id="rId15"/>
    <p:sldId id="3581" r:id="rId16"/>
    <p:sldId id="4067" r:id="rId17"/>
    <p:sldId id="3701" r:id="rId18"/>
    <p:sldId id="4053"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2023/12/15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2023/12/15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2023/12/15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2023/12/15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2023/12/15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2023/12/15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2023/12/15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2023/12/15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2023/12/15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以色列人在米斯巴曾起誓说：“我们都不将女儿给便雅悯人为妻。”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Israel had sworn an oath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“None of us shall give his daughter to Benjamin as a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以色列人来到伯特利，坐在　神面前直到晚上，放声痛哭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came to the house of God, and remained there before God till evening. They lifted up their voices and wept bitterly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他们又说：“在利波拿以南，伯特利以北，在示剑大路以东的示罗，年年有耶和华的节期。”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“In fact, there is a yearly feast of the Lord in Shiloh, which is north of Bethel, on the east side of the highway that goes up from Bethel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south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Lebonah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就吩咐便雅悯人说：“你们去，在葡萄园中埋伏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instructed the children of Benjamin, saying, “Go, lie in wait in the vineyards,</a:t>
            </a: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若看见示罗的女子出来跳舞，就从葡萄园出来，在示罗的女子中各抢一个为妻，回便雅悯地去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watch; and just when the daughters of Shiloh come out to perform their dances, then come out from the vineyards, and every man catch a wife for himself from the daughters of Shiloh; then go to the land of Benjamin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他们的父亲或是弟兄若来与我们争竞，我们就说，求你们看我们的情面，施恩给这些人，因我们在争战的时候没有给他们留下女子为妻。这也不是你们将女子给他们的，若是你们给的，就算有罪。”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when their fathers or their brothers come to us to complain, that we will say to them, ‘Be kind to them for our sakes, because we did not take a wife for any of them in the war; for it is not as though you have given the women to them at this time, making yourselves guilty of your oath.’”</a:t>
            </a: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于是便雅悯人照样而行，按着他们的数目从跳舞的女子中抢去为妻，就回自己的地业去，又重修城邑居住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Benjamin did so; they took enough wives for their number from those who danced, whom they caught. Then they went and returned to their inheritance, and they rebuilt the cities and dwelt in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6356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当时以色列人离开那里，各归本支派、本宗族、本地业去了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departed from there at that time, every man to his tribe and family; they went out from there, every man to his inheritance.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那时以色列中没有王，各人任意而行。</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those days there was no king in Israel; everyone did what was right in his own eyes.</a:t>
            </a: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民为被他们几乎屠杀殆尽的兄弟支派便雅悯懊悔哀恸（第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人为逃脱的六百便雅悯</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人抢夺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妻子</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12000"/>
              </a:lnSpc>
              <a:buAutoNum type="arabicPeriod"/>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将</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基列雅比的一切男子和已嫁的女子屠杀殆尽，将他们的未婚女子抢夺给逃脱的便雅悯为妻；屠杀基列雅比人的借口是，因为他们没有派军队前来参加剿灭便雅悯支派的战争（第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7-14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12000"/>
              </a:lnSpc>
              <a:buAutoNum type="arabicPeriod"/>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12000"/>
              </a:lnSpc>
              <a:buFont typeface="Arial" panose="020B0604020202020204" pitchFamily="34" charset="0"/>
              <a:buAutoNum type="arabicPeriod"/>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教唆</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便雅悯人抢夺示罗的跳舞女子为妻（第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16-25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人为这六百名便雅悯男丁娶妻，就可见他们与基比亚暴徒在本性上没有什么分别</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流</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奶与蜜的应许之地成为邪恶血腥的罪恶之地，全是因为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那时以色列中没有王，各人任意而行。</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those days there was no king in Israel; everyone did what was right in his own eyes.</a:t>
            </a:r>
          </a:p>
          <a:p>
            <a:pPr marL="0" indent="0" algn="just">
              <a:lnSpc>
                <a:spcPct val="112000"/>
              </a:lnSpc>
              <a:buNone/>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面对</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自己罪行的恶果的以色列人</a:t>
            </a:r>
          </a:p>
          <a:p>
            <a:pPr marL="0" indent="0" algn="just">
              <a:lnSpc>
                <a:spcPct val="100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以色列人来到伯特利，坐在　神面前直到晚上，放声痛哭</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people came to the house of God, and remained there before God till evening. They lifted up their voices and wept bitterly,</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说：“耶和华以色列的　神啊，为何以色列中有这样缺了一支派的事呢？” </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said, “O Lord God of Israel, why has this come to pass in Israel, that today there should be one tribe missing in Israel</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面对</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自己罪行的恶果的以色列人</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无效的懊悔</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推卸罪责</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继续</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作恶</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来</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弥补</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恶果（完成自以为的“善“）</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按自己的方式弥补恶果之后的“平安“（作恶之后的 ”平安“）</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神的沉默</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999087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圣经中推卸自己罪责的人物事例；列举圣经</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中不推卸</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自己罪责的人物事例；分别给我们带来怎样的提醒？</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圣经中以</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作恶来完成</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自以为的“善”的人物事例，列举当今现实中存在的类似现象，给我们带来怎样的警示？</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本章</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士</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，和</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士</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讨论基列雅比人是否是无辜的受害者？从基列人的结局，我们看到神怎样的属性？</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说：“耶和华以色列的　神啊，为何以色列中有这样缺了一支派的事呢？”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“O Lord God of Israel, why has this come to pass in Israel, that today there should be one tribe missing in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次日清早百姓起来，在那里筑了一座坛，献燔祭和平安祭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on the next morning, that the people rose early and built an altar there, and offered burnt offerings and peace offerings.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以色列人彼此问说：“以色列各支派中，谁没有同会众上到耶和华面前来呢？”先是以色列人起过大誓说，凡不上米斯巴到耶和华面前来的，必将他治死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children of Israel said, “Who is there among all the tribes of Israel who did not come up with the assembly to the Lord?” For they had made a great oath concerning anyone who had not come up to the Lord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“He shall surely be put to death.”</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以色列人为他们的弟兄便雅悯后悔，说：“如今以色列中绝了一个支派了。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children of Israel grieved for Benjamin their brother, and said, “One tribe is cut off from Israel today.</a:t>
            </a: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我们既在耶和华面前起誓说，必不将我们的女儿给便雅悯人为妻，现在我们当怎样办理，使他们剩下的人有妻呢？”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What shall we do for wives for those who remain, seeing we have sworn by the Lord that we will not give them our daughters as wives?”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又彼此问说：“以色列支派中谁没有上米斯巴到耶和华面前来呢？”他们就查出基列雅比没有一人进营到会众那里，</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they said, “What one is there from the tribes of Israel who did not come up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to the Lord?” And, in fact, no one had come to the camp from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Gilead to the assembly.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因为百姓被数的时候，没有一个基列雅比人在那里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people were counted, indeed, not one of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was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会众就打发一万二千大勇士，吩咐他们说：“你们去用刀将基列雅比人连妇女带孩子都击杀了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congregation sent out there twelve thousand of their most valiant men, and commanded them, saying, “Go and strike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with the edge of the sword, including the women and children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所当行的就是这样：要将一切男子和已嫁的女子尽行杀戮。”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this is the thing that you shall do: You shall utterly destroy every male, and every woman who has known a man intimately.”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他们在基列雅比人中，遇见了四百个未嫁的处女，就带到迦南地的示罗营里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found among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four hundred young virgins who had not known a man intimately; and they brought them to the camp at Shiloh, which is in the land of Canaan.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全会众打发人到临门磐的便雅悯人那里，向他们说和睦的话。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whole congregation sent word to the children of Benjamin who were at the rock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announced peace to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当时便雅悯人回来了，以色列人就把所存活基列雅比的女子给他们为妻，还是不够</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Benjamin came back at that time, and they gave them the women whom they had saved alive of the women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and yet they had not found enough for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百姓为便雅悯人后悔，因为耶和华使以色列人缺了一个支派（原文作“使以色列中有了破口”）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grieved for Benjamin, because the Lord had made a void in the tribes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会中的长老说：“便雅悯中的女子既然除灭了，我们当怎样办理，使那余剩的人有妻呢？”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elders of the congregation said, “What shall we do for wives for those who remain, since the women of Benjamin have been destroyed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又说：“便雅悯逃脱的人当有地业，免得以色列中涂抹了一个支派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“There must be an inheritance for the survivors of Benjamin, that a tribe may not be destroyed from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只是我们不能将自己的女儿给他们为妻，因为以色列人曾起誓说，有将女儿给便雅悯人为妻的，必受咒诅。”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we cannot give them wives from our daughters, for the children of Israel have sworn an oath, saying, ‘Cursed be the one who gives a wife to Benjamin.’”</a:t>
            </a:r>
          </a:p>
        </p:txBody>
      </p:sp>
    </p:spTree>
    <p:extLst>
      <p:ext uri="{BB962C8B-B14F-4D97-AF65-F5344CB8AC3E}">
        <p14:creationId xmlns:p14="http://schemas.microsoft.com/office/powerpoint/2010/main" val="3115392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20817</TotalTime>
  <Words>2237</Words>
  <Application>Microsoft Office PowerPoint</Application>
  <PresentationFormat>On-screen Show (4:3)</PresentationFormat>
  <Paragraphs>91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1849</cp:revision>
  <dcterms:created xsi:type="dcterms:W3CDTF">2014-02-25T17:54:08Z</dcterms:created>
  <dcterms:modified xsi:type="dcterms:W3CDTF">2023-12-16T04:13:46Z</dcterms:modified>
</cp:coreProperties>
</file>