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2"/>
  </p:notesMasterIdLst>
  <p:handoutMasterIdLst>
    <p:handoutMasterId r:id="rId13"/>
  </p:handoutMasterIdLst>
  <p:sldIdLst>
    <p:sldId id="3840" r:id="rId2"/>
    <p:sldId id="4130" r:id="rId3"/>
    <p:sldId id="4131" r:id="rId4"/>
    <p:sldId id="4132" r:id="rId5"/>
    <p:sldId id="4133" r:id="rId6"/>
    <p:sldId id="4067" r:id="rId7"/>
    <p:sldId id="4128" r:id="rId8"/>
    <p:sldId id="4135" r:id="rId9"/>
    <p:sldId id="4136" r:id="rId10"/>
    <p:sldId id="1098" r:id="rId11"/>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6359" autoAdjust="0"/>
    <p:restoredTop sz="94660"/>
  </p:normalViewPr>
  <p:slideViewPr>
    <p:cSldViewPr>
      <p:cViewPr>
        <p:scale>
          <a:sx n="80" d="100"/>
          <a:sy n="80" d="100"/>
        </p:scale>
        <p:origin x="-394" y="-86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2024/2/23</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2024/2/23</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2024/2/23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2024/2/23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2024/2/23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2024/2/23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2024/2/23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2024/2/23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2024/2/23</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2024/2/23</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2024/2/23</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2024/2/23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2024/2/23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2024/2/23</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2:1-10】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哈拿祷告说：“我的心因耶和华快乐，我的角因耶和华高举，我的口向仇敌张开。我因耶和华的救恩欢欣</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Hannah prayed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said:“My</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heart rejoices in the Lord; My horn is exalted in the Lord. I smile at my enemies, Because I rejoice in Your salvation.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只有耶和华为圣，除祂以外没有可比的，也没有磐石像我们的　神</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 one is holy like the Lord, For there is none besides You, Nor is there any rock like our God.</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spcAft>
                <a:spcPts val="0"/>
              </a:spcAft>
              <a:buNone/>
            </a:pP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34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spcAft>
                <a:spcPts val="0"/>
              </a:spcAft>
              <a:buAutoNum type="arabicParenR"/>
            </a:pPr>
            <a:r>
              <a:rPr lang="zh-CN" altLang="en-US" sz="3400" b="1" kern="100" spc="100" dirty="0" smtClean="0">
                <a:latin typeface="微软雅黑" panose="020B0503020204020204" pitchFamily="34" charset="-122"/>
                <a:ea typeface="微软雅黑" panose="020B0503020204020204" pitchFamily="34" charset="-122"/>
                <a:cs typeface="Calibri" panose="020F0502020204030204" pitchFamily="34" charset="0"/>
              </a:rPr>
              <a:t>分享</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自己的基督教信仰（基督徒身份）曾经被人讽刺嘲笑的经历（如有），当时别人嘲笑自己的基督教信仰的具体理由是什么？后来别人是否不再嘲笑，为什么不再嘲笑？发生了什么？</a:t>
            </a:r>
          </a:p>
          <a:p>
            <a:pPr marL="514350" indent="-514350" algn="just">
              <a:lnSpc>
                <a:spcPct val="120000"/>
              </a:lnSpc>
              <a:spcAft>
                <a:spcPts val="0"/>
              </a:spcAft>
              <a:buAutoNum type="arabicParenR"/>
            </a:pPr>
            <a:endParaRPr lang="zh-CN" altLang="en-US" sz="8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spcAft>
                <a:spcPts val="0"/>
              </a:spcAft>
              <a:buAutoNum type="arabicParenR"/>
            </a:pPr>
            <a:r>
              <a:rPr lang="zh-CN" altLang="en-US" sz="3400" b="1" kern="100" spc="100" dirty="0" smtClean="0">
                <a:latin typeface="微软雅黑" panose="020B0503020204020204" pitchFamily="34" charset="-122"/>
                <a:ea typeface="微软雅黑" panose="020B0503020204020204" pitchFamily="34" charset="-122"/>
                <a:cs typeface="Calibri" panose="020F0502020204030204" pitchFamily="34" charset="0"/>
              </a:rPr>
              <a:t>哈</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拿经历了“忧伤，祈求，赞美，奉献”四个阶段，列举圣经中拥有类似经历的人物事例，分享自己是否也经历过类似的四个阶段？</a:t>
            </a:r>
            <a:endPar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2:1-10】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人不要夸口说骄傲的话，也不要出狂妄的言语，因耶和华是大有智识的　神，人的行为被祂衡量。</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Talk no more so very proudly; Let no arrogance come from your mouth, For the Lord is the God of knowledge; And by Him actions are weighed.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勇士的弓都已折断，跌倒的人以力量束腰</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bows of the mighty men are broken, And those who stumbled are girded with strength.</a:t>
            </a:r>
          </a:p>
        </p:txBody>
      </p:sp>
    </p:spTree>
    <p:extLst>
      <p:ext uri="{BB962C8B-B14F-4D97-AF65-F5344CB8AC3E}">
        <p14:creationId xmlns:p14="http://schemas.microsoft.com/office/powerpoint/2010/main" val="26067561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2:1-10】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素来饱足的，反作佣人求食；饥饿的，再不饥饿；不生育的，生了七个儿子；多有儿女的，反倒衰微</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Those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who were full have hired themselves out for bread, And the hungry have ceased to hunger. Even the barren has borne seven, And she who has many children has become feeble.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耶和华使人死，也使人活；使人下阴间，也使人往上升</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Lord kills and makes alive; He brings down to the grave and brings up.</a:t>
            </a:r>
          </a:p>
        </p:txBody>
      </p:sp>
    </p:spTree>
    <p:extLst>
      <p:ext uri="{BB962C8B-B14F-4D97-AF65-F5344CB8AC3E}">
        <p14:creationId xmlns:p14="http://schemas.microsoft.com/office/powerpoint/2010/main" val="26067561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2:1-10】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祂使人贫穷，也使人富足；使人卑微，也使人高贵</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Lord makes poor and makes rich; He brings low and lifts up.</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祂从灰尘里抬举贫寒人，从粪堆中提拔穷乏人，使他们与王子同坐，得着荣耀的座位。地的柱子属于耶和华，祂将世界立在其上</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raises the poor from the dust And lifts the beggar from the ash heap, To set them among princes And make them inherit the throne of glory</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For the pillars of the earth are the Lord’s, And He has set the world upon them.</a:t>
            </a:r>
          </a:p>
        </p:txBody>
      </p:sp>
    </p:spTree>
    <p:extLst>
      <p:ext uri="{BB962C8B-B14F-4D97-AF65-F5344CB8AC3E}">
        <p14:creationId xmlns:p14="http://schemas.microsoft.com/office/powerpoint/2010/main" val="26067561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2:1-10】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祂必保护圣民的脚步，使恶人在黑暗中寂然不动，人都不能靠力量得胜</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will guard the feet of His saints, But the wicked shall be silent in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darkness.“For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by strength no man shall prevail.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与耶和华争竞的，必被打碎，耶和华必从天上以雷攻击他，必审判地极的人，将力量赐与所立的王，高举受膏者的角。”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adversaries of the Lord shall be broken in pieces; From heaven He will thunder against them. The Lord will judge the ends of the earth</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will give strength to His king, And exalt the horn of His anointed.”</a:t>
            </a:r>
          </a:p>
        </p:txBody>
      </p:sp>
    </p:spTree>
    <p:extLst>
      <p:ext uri="{BB962C8B-B14F-4D97-AF65-F5344CB8AC3E}">
        <p14:creationId xmlns:p14="http://schemas.microsoft.com/office/powerpoint/2010/main" val="26067561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200000"/>
              </a:lnSpc>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经文简述</a:t>
            </a: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a:t>
            </a:r>
          </a:p>
          <a:p>
            <a:pPr algn="just">
              <a:lnSpc>
                <a:spcPct val="20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哈拿说明自己喜乐的</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来源</a:t>
            </a:r>
            <a:endPar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20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歌颂神的圣洁</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属性</a:t>
            </a: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20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预言弥赛亚的降临和</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掌权</a:t>
            </a: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752344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哈</a:t>
            </a:r>
            <a:r>
              <a:rPr lang="zh-CN" altLang="en-US" sz="3400" b="1" u="sng" kern="100" spc="100" dirty="0">
                <a:latin typeface="微软雅黑" panose="020B0503020204020204" pitchFamily="34" charset="-122"/>
                <a:ea typeface="微软雅黑" panose="020B0503020204020204" pitchFamily="34" charset="-122"/>
                <a:cs typeface="Calibri" panose="020F0502020204030204" pitchFamily="34" charset="0"/>
              </a:rPr>
              <a:t>拿的祷告赞美</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从在心中的默祷到开口颂赞</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喜乐的缘由</a:t>
            </a:r>
          </a:p>
          <a:p>
            <a:pPr lvl="1" algn="just">
              <a:lnSpc>
                <a:spcPct val="150000"/>
              </a:lnSpc>
            </a:pPr>
            <a:r>
              <a:rPr lang="zh-CN" altLang="en-US" sz="34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	我 的 心 因 耶 和 华 快 乐 。</a:t>
            </a:r>
          </a:p>
          <a:p>
            <a:pPr lvl="1" algn="just">
              <a:lnSpc>
                <a:spcPct val="150000"/>
              </a:lnSpc>
            </a:pPr>
            <a:r>
              <a:rPr lang="zh-CN" altLang="en-US" sz="34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	我 的 角 因 耶 和 华 高 举 。</a:t>
            </a:r>
          </a:p>
          <a:p>
            <a:pPr lvl="1" algn="just">
              <a:lnSpc>
                <a:spcPct val="150000"/>
              </a:lnSpc>
            </a:pPr>
            <a:r>
              <a:rPr lang="zh-CN" altLang="en-US" sz="34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	我的口向仇敌</a:t>
            </a:r>
            <a:r>
              <a:rPr lang="zh-CN" altLang="en-US" sz="34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张开</a:t>
            </a:r>
            <a:endParaRPr lang="zh-CN" altLang="en-US" sz="34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195494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哈</a:t>
            </a:r>
            <a:r>
              <a:rPr lang="zh-CN" altLang="en-US" sz="3400" b="1" u="sng" kern="100" spc="100" dirty="0">
                <a:latin typeface="微软雅黑" panose="020B0503020204020204" pitchFamily="34" charset="-122"/>
                <a:ea typeface="微软雅黑" panose="020B0503020204020204" pitchFamily="34" charset="-122"/>
                <a:cs typeface="Calibri" panose="020F0502020204030204" pitchFamily="34" charset="0"/>
              </a:rPr>
              <a:t>拿的祷告赞美</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spc="100" dirty="0" smtClean="0">
                <a:latin typeface="微软雅黑" panose="020B0503020204020204" pitchFamily="34" charset="-122"/>
                <a:ea typeface="微软雅黑" panose="020B0503020204020204" pitchFamily="34" charset="-122"/>
                <a:cs typeface="Calibri" panose="020F0502020204030204" pitchFamily="34" charset="0"/>
              </a:rPr>
              <a:t>歌颂</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神的属性</a:t>
            </a:r>
          </a:p>
          <a:p>
            <a:pPr lvl="1" algn="just">
              <a:lnSpc>
                <a:spcPct val="150000"/>
              </a:lnSpc>
            </a:pP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圣洁</a:t>
            </a:r>
          </a:p>
          <a:p>
            <a:pPr lvl="1" algn="just">
              <a:lnSpc>
                <a:spcPct val="150000"/>
              </a:lnSpc>
            </a:pP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信实（可靠的磐石）</a:t>
            </a:r>
          </a:p>
          <a:p>
            <a:pPr lvl="1" algn="just">
              <a:lnSpc>
                <a:spcPct val="150000"/>
              </a:lnSpc>
            </a:pP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神的智慧</a:t>
            </a:r>
          </a:p>
          <a:p>
            <a:pPr lvl="1" algn="just">
              <a:lnSpc>
                <a:spcPct val="150000"/>
              </a:lnSpc>
            </a:pP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神的大能</a:t>
            </a:r>
          </a:p>
          <a:p>
            <a:pPr lvl="1" algn="just">
              <a:lnSpc>
                <a:spcPct val="150000"/>
              </a:lnSpc>
            </a:pP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神的公义</a:t>
            </a:r>
          </a:p>
          <a:p>
            <a:pPr lvl="1" algn="just">
              <a:lnSpc>
                <a:spcPct val="150000"/>
              </a:lnSpc>
            </a:pP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神的</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掌权</a:t>
            </a:r>
            <a:endPar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4083866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600" b="1" u="sng" kern="100" spc="100" dirty="0" smtClean="0">
                <a:latin typeface="微软雅黑" panose="020B0503020204020204" pitchFamily="34" charset="-122"/>
                <a:ea typeface="微软雅黑" panose="020B0503020204020204" pitchFamily="34" charset="-122"/>
                <a:cs typeface="Calibri" panose="020F0502020204030204" pitchFamily="34" charset="0"/>
              </a:rPr>
              <a:t>哈</a:t>
            </a:r>
            <a:r>
              <a:rPr lang="zh-CN" altLang="en-US" sz="3600" b="1" u="sng" kern="100" spc="100" dirty="0">
                <a:latin typeface="微软雅黑" panose="020B0503020204020204" pitchFamily="34" charset="-122"/>
                <a:ea typeface="微软雅黑" panose="020B0503020204020204" pitchFamily="34" charset="-122"/>
                <a:cs typeface="Calibri" panose="020F0502020204030204" pitchFamily="34" charset="0"/>
              </a:rPr>
              <a:t>拿的祷告赞美</a:t>
            </a:r>
          </a:p>
          <a:p>
            <a:pPr algn="just">
              <a:lnSpc>
                <a:spcPct val="150000"/>
              </a:lnSpc>
            </a:pPr>
            <a:r>
              <a:rPr lang="zh-CN" altLang="en-US" sz="3600" b="1" kern="100" spc="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预言基督</a:t>
            </a:r>
          </a:p>
          <a:p>
            <a:pPr algn="just">
              <a:lnSpc>
                <a:spcPct val="150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因神而喜乐</a:t>
            </a:r>
            <a:r>
              <a:rPr lang="en-US" altLang="zh-CN" sz="36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圣洁的喜乐</a:t>
            </a:r>
          </a:p>
        </p:txBody>
      </p:sp>
    </p:spTree>
    <p:extLst>
      <p:ext uri="{BB962C8B-B14F-4D97-AF65-F5344CB8AC3E}">
        <p14:creationId xmlns:p14="http://schemas.microsoft.com/office/powerpoint/2010/main" val="140838668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20928</TotalTime>
  <Words>617</Words>
  <Application>Microsoft Office PowerPoint</Application>
  <PresentationFormat>全屏显示(4:3)</PresentationFormat>
  <Paragraphs>47</Paragraphs>
  <Slides>10</Slides>
  <Notes>0</Notes>
  <HiddenSlides>0</HiddenSlides>
  <MMClips>0</MMClips>
  <ScaleCrop>false</ScaleCrop>
  <HeadingPairs>
    <vt:vector size="4" baseType="variant">
      <vt:variant>
        <vt:lpstr>主题</vt:lpstr>
      </vt:variant>
      <vt:variant>
        <vt:i4>1</vt:i4>
      </vt:variant>
      <vt:variant>
        <vt:lpstr>幻灯片标题</vt:lpstr>
      </vt:variant>
      <vt:variant>
        <vt:i4>10</vt:i4>
      </vt:variant>
    </vt:vector>
  </HeadingPairs>
  <TitlesOfParts>
    <vt:vector size="11"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1878</cp:revision>
  <dcterms:created xsi:type="dcterms:W3CDTF">2014-02-25T17:54:08Z</dcterms:created>
  <dcterms:modified xsi:type="dcterms:W3CDTF">2024-02-24T00:42:54Z</dcterms:modified>
</cp:coreProperties>
</file>