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137" r:id="rId3"/>
    <p:sldId id="4138" r:id="rId4"/>
    <p:sldId id="4139" r:id="rId5"/>
    <p:sldId id="4140" r:id="rId6"/>
    <p:sldId id="4141" r:id="rId7"/>
    <p:sldId id="4142" r:id="rId8"/>
    <p:sldId id="4143" r:id="rId9"/>
    <p:sldId id="4144" r:id="rId10"/>
    <p:sldId id="4145" r:id="rId11"/>
    <p:sldId id="4146" r:id="rId12"/>
    <p:sldId id="4147" r:id="rId13"/>
    <p:sldId id="4148" r:id="rId14"/>
    <p:sldId id="4149" r:id="rId15"/>
    <p:sldId id="4150" r:id="rId16"/>
    <p:sldId id="4067" r:id="rId17"/>
    <p:sldId id="4128" r:id="rId18"/>
    <p:sldId id="4135" r:id="rId19"/>
    <p:sldId id="1098"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72" d="100"/>
          <a:sy n="72" d="100"/>
        </p:scale>
        <p:origin x="1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2024/3/1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2024/3/1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2024/3/1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2024/3/1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2024/3/1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2024/3/1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2024/3/1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2024/3/1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以利加拿往拉玛回家去了。那孩子在祭司以利面前侍奉耶和华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his house at Ramah. But the child ministered to the Lord before Eli the priest.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以利的两个儿子是恶人，不认识耶和华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sons of Eli were corrupt; they did not know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在以色列众支派中，我不是拣选人作我的祭司，使他烧香，在我坛上献祭，在我面前穿以弗得，又将以色列人所献的火祭都赐给你父家吗？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I not choose him out of all the tribes of Israel to be My priest, to offer upon My altar, to burn incense, and to wear an ephod before Me? And did I not give to the house of your father all the offerings of the children of Israel made by fire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我所吩咐献在我居所的祭物，你们为何践踏？尊重你的儿子过于尊重我，将我民以色列所献美好的祭物肥己呢？’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you kick at My sacrifice and My offering which I have commanded in My dwelling place, and honor your sons more than Me, to make yourselves fat with the best of all the offerings of Israel My people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因此，耶和华以色列的　神说：‘我曾说，你和你父家必永远行在我面前；现在我却说，决不容你们这样行。因为尊重我的，我必重看他；藐视我的，他必被轻视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God of Israel says: ‘I said indeed that your house and the house of your father would walk before Me forever.’ But now the Lord says: ‘Far be it from Me; for those who honor Me I will honor, and those who despise Me shall be lightly esteemed.</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日子必到，我要折断你的膀臂和你父家的膀臂，使你家中没有一个老年人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Behold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days are coming that I will cut off your arm and the arm of your father’s house, so that there will not be an old man in your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　神使以色列人享福的时候，你必看见我居所的败落。在你家中必永远没有一个老年人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will see an enemy in My dwelling place, despite all the good which God does for Israel. And there shall not be an old man in your house forever.</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我必不从我坛前灭尽你家中的人，那未灭的必使你眼目干瘪，心中忧伤。你家中所生的人都必死在中年。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any of your men whom I do not cut off from My altar shall consume your eyes and grieve your heart. And all the descendants of your house shall die in the flower of their age.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你的两个儿子何弗尼、非尼哈所遭遇的事可作你的证据：他们二人必一日同死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shall be a sign to you that will come upon your two sons, on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Hophni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Phinehas: in one day they shall die, both of them.</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我要为自己立一个忠心的祭司，他必照我的心意而行。我要为他建立坚固的家，他必永远行在我的受膏者面前。</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I will raise up for Myself a faithful priest who shall do according to what is in My heart and in My mind. I will build him a sure house, and he shall walk before My anointed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你家所剩下的人都必来叩拜他，求块银子，求个饼，说：求你赐我祭司的职分，好叫我得点饼吃。’”</a:t>
            </a:r>
          </a:p>
          <a:p>
            <a:pPr marL="0" indent="0" algn="just">
              <a:lnSpc>
                <a:spcPct val="10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it shall come to pass that everyone who is left in your house will come and bow down to him for a piece of silver and a morsel of bread, and say, “Please, put me in one of the priestly positions, that I may eat a piece of bread.”’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747380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哈拿夫妻将刚断奶的儿子撒母耳留在圣殿大祭司以利身边，回到家中（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20</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又赐给哈拿三个儿子，两个女儿（</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撒母耳在圣殿成长（</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）；哈拿每年给他送一件新外袍（</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大祭司以利两个儿子的大恶（</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12-17</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22</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以</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利对儿子们轻描淡写的批评（</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23-25</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神差遣使者警告（预言）以利和他的家庭以后悲惨的结局（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27-36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母耳的成长环境</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失职的“养父”</a:t>
            </a:r>
            <a:r>
              <a:rPr lang="en-US" altLang="zh-CN" sz="34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以利</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败坏的“哥哥们”</a:t>
            </a:r>
            <a:r>
              <a:rPr lang="en-US" altLang="zh-CN" sz="34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利的两个亲生儿子</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虚伪败坏的“圣殿”</a:t>
            </a:r>
          </a:p>
          <a:p>
            <a:pPr algn="just">
              <a:lnSpc>
                <a:spcPct val="150000"/>
              </a:lnSpc>
            </a:pP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“环境决定性格，性格决定命运</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”谬误</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尊重</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儿子过于尊重神的大祭司以利</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玩忽职守的祭司</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失职的父亲</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“恶人（堕落）”儿子的父亲</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尊重儿子过于尊重神</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神对以利一家可怕的惩罚</a:t>
            </a:r>
          </a:p>
        </p:txBody>
      </p:sp>
    </p:spTree>
    <p:extLst>
      <p:ext uri="{BB962C8B-B14F-4D97-AF65-F5344CB8AC3E}">
        <p14:creationId xmlns:p14="http://schemas.microsoft.com/office/powerpoint/2010/main" val="14083866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Font typeface="+mj-lt"/>
              <a:buAutoNum type="alphaLcParenR"/>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宠溺儿童症候群 </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(The Pampered Child Syndrome</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骄傲，愤怒，嫉妒，懒散，暴食厌食，陷溺，贪婪</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。对比</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以利的两个儿子和被宠溺儿童症候群患者的相似之处？列举圣经中类似的病患者</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Font typeface="+mj-lt"/>
              <a:buAutoNum type="alphaLcParenR"/>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lt"/>
              <a:buAutoNum type="alphaLcParenR"/>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讨论列举怎样避免孩子成为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PCS</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患者的方法？在各种方法中最重要的一点是什么</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lt"/>
              <a:buAutoNum type="alphaLcParenR"/>
            </a:pPr>
            <a:endParaRPr lang="en-US" altLang="zh-CN"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Font typeface="+mj-lt"/>
              <a:buAutoNum type="alphaLcParenR"/>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从人的责任的角度讨论，撒母耳为何没有成为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PCS</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患者？</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这二祭司待百姓是这样的规矩：凡有人献祭，正煮肉的时候，祭司的仆人就来，手拿三齿的叉子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priests’ custom with the people was that when any man offered a sacrifice, the priest’s servant would come with a three-pronged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fleshhook</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his hand while the meat was boiling.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将叉子往罐里，或鼎里，或釜里，或锅里一插，插上来的肉，祭司都取了去。凡上到示罗的以色列人，他们都是这样看待。</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he would thrust it into the pan, or kettle, or caldron, or pot; and the priest would take for himself all that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fleshhook</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brought up. So they did in Shiloh to all the Israelites who came there.</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又在未烧脂油以前，祭司的仆人就来对献祭的人说：“将肉给祭司，叫他烤吧！他不要煮过的，要生的。</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Also, before they burned the fat, the priest’s servant would come and say to the man who sacrificed, “Give meat for roasting to the priest, for he will not take boiled meat from you, but raw.”</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献祭的人若说：“必须先烧脂油，然后你可以随意取肉。”仆人就说：“你立时给我，不然我便抢去。”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if the man said to him, “They should really burn the fat first; then you may take as much as your heart desires,” he would then answer him, “No, but you must give it now; and if not, I will take it by force.”</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如此，这二少年人的罪在耶和华面前甚重了，因为他们藐视耶和华的祭物（或作“他们使人厌弃给耶和华献祭”）</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sin of the young men was very great before the Lord, for men abhorred the offering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那时撒母耳还是孩子，穿着细麻布的以弗得，侍立在耶和华面前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ministered before the Lord, even as a child, wearing a linen ephod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他母亲每年为他作一件小外袍，同着丈夫上来献年祭的时候带来给他。</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Moreover his mother used to make him a little robe, and bring it to him year by year when she came up with her husband to offer the yearly sacrifice.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以利为以利加拿和他的妻祝福说：“愿耶和华由这妇人再赐你后裔，代替你从耶和华求来的孩子。”他们就回本乡去了。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Eli would bless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Elkanah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his wife, and say, “The Lord give you descendants from this woman for the loan that was given to the Lord.” Then they would go to their own home.</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耶和华眷顾哈拿，她就怀孕生了三个儿子，两个女儿。那孩子撒母耳，在耶和华面前渐渐长大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visited Hannah, so that she conceived and bore three sons and two daughters. Meanwhile the child Samuel grew before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以利年甚老迈，听见他两个儿子待以色列众人的事，又听见他们与会幕门前伺候的妇人苟合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Eli was very old; and he heard everything his sons did to all Israel, and how they lay with the women who assembled at the door of the tabernacle of meeting.</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他就对他们说：“你们为何行这样的事呢？我从这众百姓听见你们的恶行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them, “Why do you do such things? For I hear of your evil dealings from all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我儿啊，不可这样！我听见你们的风声不好，你们使耶和华的百姓犯了罪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my sons! For it is not a good report that I hear. You make the Lord’s people transgress.</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人若得罪人，有士师审判他；人若得罪耶和华，谁能为他祈求呢？”然而他们还是不听父亲的话，因为耶和华想要杀他们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If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 man sins against another, God will judge him. But if a man sins against the Lord, who will intercede for him?” Nevertheless they did not heed the voice of their father, because the Lord desired to kill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孩子撒母耳渐渐长大，耶和华与人越发喜爱他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 Samuel grew in stature, and in favor both with the Lord and men.</a:t>
            </a: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2:11-36】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有神人来见以利，对他说：“耶和华如此说：‘你祖父在埃及法老家作奴仆的时候，我不是向他们显现吗？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 man of God came to Eli and said to him, “Thus says the Lord: ‘Did I not clearly reveal Myself to the house of your father when they were in Egypt in Pharaoh’s house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694554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20954</TotalTime>
  <Words>2116</Words>
  <Application>Microsoft Office PowerPoint</Application>
  <PresentationFormat>On-screen Show (4:3)</PresentationFormat>
  <Paragraphs>83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1887</cp:revision>
  <dcterms:created xsi:type="dcterms:W3CDTF">2014-02-25T17:54:08Z</dcterms:created>
  <dcterms:modified xsi:type="dcterms:W3CDTF">2024-03-02T02:31:02Z</dcterms:modified>
</cp:coreProperties>
</file>