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3840" r:id="rId2"/>
    <p:sldId id="4151" r:id="rId3"/>
    <p:sldId id="4152" r:id="rId4"/>
    <p:sldId id="4153" r:id="rId5"/>
    <p:sldId id="4154" r:id="rId6"/>
    <p:sldId id="4155" r:id="rId7"/>
    <p:sldId id="4156" r:id="rId8"/>
    <p:sldId id="4157" r:id="rId9"/>
    <p:sldId id="4158" r:id="rId10"/>
    <p:sldId id="4159" r:id="rId11"/>
    <p:sldId id="4160" r:id="rId12"/>
    <p:sldId id="4067" r:id="rId13"/>
    <p:sldId id="4128" r:id="rId14"/>
    <p:sldId id="4135"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2024/3/8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2024/3/8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2024/3/8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2024/3/8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2024/3/8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2024/3/8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2024/3/8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2024/3/8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2024/3/8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2024/3/8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童子撒母耳在以利面前侍奉耶和华。当那些日子，耶和华的言语稀少，不常有默示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boy Samuel ministered to the Lord before Eli. And the word of the Lord was rare in those days; there was no widespread revelation.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一日，以利睡卧在自己的地方。他眼目昏花，看不分明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at that time, while Eli was lying down in his place, and when his eyes had begun to grow so dim that he could not see,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撒母耳长大了，耶和华与他同在，使他所说的话，一句都不落空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grew, and the Lord was with him and let none of his words fall to the ground.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从但到别是巴所有的以色列人，都知道耶和华立撒母耳为先知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Israel from Dan to Beersheba knew that Samuel had been established as a prophet of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耶和华又在示罗显现，因为耶和华将自己的话默示撒母耳。撒母耳就把这话传遍以色列地。</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Lord appeared again in Shiloh. For the Lord revealed Himself to Samuel in Shiloh by the word of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5027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endPar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神第一次特别地向撒母耳彰显（</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神借着撒母耳对以利的传话（</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11-14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耳最终向</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以利转告神的</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话语（</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撒母耳作以色列的先知（</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19-21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眼目</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昏花的以利和神不灭的灯</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尊重儿子过于尊重神的以利</a:t>
            </a:r>
          </a:p>
          <a:p>
            <a:pPr lvl="1"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眼目昏花</a:t>
            </a:r>
          </a:p>
          <a:p>
            <a:pPr lvl="1"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服事懈怠</a:t>
            </a:r>
          </a:p>
          <a:p>
            <a:pPr lvl="1"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与神疏远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年迈不是“眼目昏花”的理由</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神保守灯不灭</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被</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神呼召的撒母耳</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警醒的仆人</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顺服忍耐的仆人</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积极殷勤的仆人</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神耐心地呼召</a:t>
            </a:r>
          </a:p>
        </p:txBody>
      </p:sp>
    </p:spTree>
    <p:extLst>
      <p:ext uri="{BB962C8B-B14F-4D97-AF65-F5344CB8AC3E}">
        <p14:creationId xmlns:p14="http://schemas.microsoft.com/office/powerpoint/2010/main" val="1408386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神透过不同方式三次警告以利（一、百姓口中得知，二、神人宣告，三、启示撒母耳），以利有什么回应？这对我们带来什么提醒？</a:t>
            </a:r>
          </a:p>
          <a:p>
            <a:pPr marL="514350" indent="-514350" algn="just">
              <a:lnSpc>
                <a:spcPct val="120000"/>
              </a:lnSpc>
              <a:spcAft>
                <a:spcPts val="0"/>
              </a:spcAft>
              <a:buFont typeface="+mj-lt"/>
              <a:buAutoNum type="alphaL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撒母耳为什么不敢把耶和华的话立刻告诉以利（</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节）？他心里有什么担忧或顾虑？做神的代言人</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是艰难的</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任务吗？我们该怎么去克服？</a:t>
            </a:r>
          </a:p>
          <a:p>
            <a:pPr marL="514350" indent="-514350" algn="just">
              <a:lnSpc>
                <a:spcPct val="120000"/>
              </a:lnSpc>
              <a:spcAft>
                <a:spcPts val="0"/>
              </a:spcAft>
              <a:buFont typeface="+mj-lt"/>
              <a:buAutoNum type="alphaL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对比（</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节）“耶和华的言语稀少”和（</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节）“耶和华的话传遍以色列地”，讨论：到底什么原因阻碍了神话语的传递？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的灯在　神耶和华殿内约柜那里，还没有熄灭，撒母耳已经睡了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before the lamp of God went out in the tabernacle of the Lord where the ark of God was, and while Samuel was lying down,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耶和华呼唤撒母耳。撒母耳说：“我在这里！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called Samuel. And he answered, “Here I am!”</a:t>
            </a: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就跑到以利那里，说：“你呼唤我，我在这里。”以利回答说：“我没有呼唤你，你去睡吧！”他就去睡了。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ran to Eli and said, “Here I am, for you called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said, “I did not call; lie down again.” And he went and lay down.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耶和华又呼唤撒母耳。撒母耳起来，到以利那里，说：“你呼唤我，我在这里。”以利回答说：“我的儿，我没有呼唤你，你去睡吧！”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called yet again, “Samuel</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Samuel arose and went to Eli, and said, “Here I am, for you called me.” He answered, “I did not call, my son; lie down again.”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那时撒母耳还未认识耶和华，也未得耶和华的默示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Samuel did not yet know the Lord, nor was the word of the Lord yet revealed to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耶和华第三次呼唤撒母耳。撒母耳起来，到以利那里，说：“你又呼唤我，我在这里。”以利才明白是耶和华呼唤童子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called Samuel again the third time. So he arose and went to Eli, and said, “Here I am, for you did call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 perceived that the Lord had called the boy.</a:t>
            </a: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因此，以利对撒母耳说：“你仍去睡吧！若再呼唤你，你就说：‘耶和华啊，请说，仆人敬听！’”撒母耳就去仍睡在原处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Eli said to Samuel, “Go, lie down; and it shall be, if He calls you, that you must say, ‘Speak, Lord, for Your servant hears.’” So Samuel went and lay down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耶和华又来站着，像前三次呼唤说：“撒母耳啊！撒母耳啊！”撒母耳回答说：“请说，仆人敬听！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Lord came and stood and called as at other times, “Samuel!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Samuel!”And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Samuel answered, “Speak, for Your servant hears.”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耶和华对撒母耳说：“我在以色列中必行一件事，叫听见的人都必耳鸣</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said to Samuel: “Behold, I will do something in Israel at which both ears of everyone who hears it will tingle.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我指着以利家所说的话，到了时候，我必始终应验在以利身上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day I will perform against Eli all that I have spoken concerning his house, from beginning to end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我曾告诉他必永远降罚与他的家，因他知道儿子作孽，自招咒诅，却不禁止他们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have told him that I will judge his house forever for the iniquity which he knows, because his sons made themselves vile, and he did not restrain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所以我向以利家起誓说：‘以利家的罪孽，虽献祭奉礼物，永不能得赎去。’”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I have sworn to the house of Eli that the iniquity of Eli’s house shall not be atoned for by sacrifice or offering forever.”</a:t>
            </a: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撒母耳睡到天亮，就开了耶和华的殿门，不敢将默示告诉以利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lay down until morning, and opened the doors of the house of the Lord. And Samuel was afraid to tell Eli the vision.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以利呼唤撒母耳说：“我儿撒母耳啊！”撒母耳回答说：“我在这里。”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 called Samuel and said, “Samuel, my son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answered, “Here I am.”</a:t>
            </a: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以利说：“耶和华对你说什么，你不要向我隐瞒；你若将　神对你所说的隐瞒一句，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愿祂重重</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地降罚与你。”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“What is the word that the Lord spoke to you? Please do not hide it from me. God do so to you, and more also, if you hide anything from me of all the things that He said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撒母耳就把一切话都告诉了以利，并没有隐瞒。以利说：“这是出于耶和华，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愿祂凭</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自己的意旨而行。”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Samuel told him everything, and hid nothing from him. And he said, “It is the Lord. Let Him do what seems good to Him.”</a:t>
            </a:r>
          </a:p>
        </p:txBody>
      </p:sp>
    </p:spTree>
    <p:extLst>
      <p:ext uri="{BB962C8B-B14F-4D97-AF65-F5344CB8AC3E}">
        <p14:creationId xmlns:p14="http://schemas.microsoft.com/office/powerpoint/2010/main" val="197323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20971</TotalTime>
  <Words>1278</Words>
  <Application>Microsoft Office PowerPoint</Application>
  <PresentationFormat>On-screen Show (4:3)</PresentationFormat>
  <Paragraphs>77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1894</cp:revision>
  <dcterms:created xsi:type="dcterms:W3CDTF">2014-02-25T17:54:08Z</dcterms:created>
  <dcterms:modified xsi:type="dcterms:W3CDTF">2024-03-09T04:21:05Z</dcterms:modified>
</cp:coreProperties>
</file>