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3840" r:id="rId2"/>
    <p:sldId id="4161" r:id="rId3"/>
    <p:sldId id="4162" r:id="rId4"/>
    <p:sldId id="4163" r:id="rId5"/>
    <p:sldId id="4164" r:id="rId6"/>
    <p:sldId id="4165" r:id="rId7"/>
    <p:sldId id="4166" r:id="rId8"/>
    <p:sldId id="4167" r:id="rId9"/>
    <p:sldId id="4168" r:id="rId10"/>
    <p:sldId id="4169" r:id="rId11"/>
    <p:sldId id="4170" r:id="rId12"/>
    <p:sldId id="4171" r:id="rId13"/>
    <p:sldId id="4067" r:id="rId14"/>
    <p:sldId id="4128"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86" d="100"/>
          <a:sy n="86" d="100"/>
        </p:scale>
        <p:origin x="101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2024/3/17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2024/3/17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2024/3/17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2024/3/17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2024/3/17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2024/3/17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2024/3/17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2024/3/17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2024/3/17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2024/3/17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2024/3/17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2024/3/17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2024/3/17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2024/3/17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以色列人出去与非利士人打仗，安营在以便以谢；非利士人安营在亚弗。</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word of Samuel came to all Israel. Now Israel went out to battle against the Philistines, and encamped beside Ebenezer; and the Philistines encamped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Aphek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非利士人向以色列人摆阵。两军交战的时候，以色列人败在非利士人面前。非利士人在战场上杀了他们的军兵约有四千人。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Philistines put themselves in battle array against Israel. And when they joined battle, Israel was defeated by the Philistines, who killed about four thousand men of the army in the field.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他一提　神的约柜，以利就从他的位上往后跌倒，在门旁折断颈项而死，因为他年纪老迈，身体沉重。以利作以色列的士师四十年。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it happened, when he made mention of the ark of God, that Eli fell off the seat backward by the side of the gate; and his neck was broken and he died, for the man was old and heavy. And he had judged Israel forty years.</a:t>
            </a:r>
          </a:p>
        </p:txBody>
      </p:sp>
    </p:spTree>
    <p:extLst>
      <p:ext uri="{BB962C8B-B14F-4D97-AF65-F5344CB8AC3E}">
        <p14:creationId xmlns:p14="http://schemas.microsoft.com/office/powerpoint/2010/main" val="2029595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以利的儿妇、非尼哈的妻怀孕将到产期，她听见　神的约柜被掳去，公公和丈夫都死了，就猛然疼痛，曲身生产。</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his daughter-in-law, Phinehas’s wife, was with child, due to be delivered; and when she heard the news that the ark of God was captured, and that her father-in-law and her husband were dead, she bowed herself and gave birth, for her labor pains came upon her.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29595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将要死的时候，旁边站着的妇人们对她说：“不要怕！你生了男孩子了。”她却不回答，也不放在心上。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about the time of her death the women who stood by her said to her, “Do not fear, for you have borne a son.” But she did not answer, nor did she regard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她给孩子起名叫以迦博，说：“荣耀离开以色列了！”这是因　神的约柜被掳去，又因她公公和丈夫都死了。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she named the child Ichabod, saying, “The glory has departed from Israel!” because the ark of God had been captured and because of her father-in-law and her husband.</a:t>
            </a:r>
          </a:p>
        </p:txBody>
      </p:sp>
    </p:spTree>
    <p:extLst>
      <p:ext uri="{BB962C8B-B14F-4D97-AF65-F5344CB8AC3E}">
        <p14:creationId xmlns:p14="http://schemas.microsoft.com/office/powerpoint/2010/main" val="2029595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以色列人败在非利士人面前（</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200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以色列人认为把约柜抬来就能吓倒非利士人；但反而激发非利士人更加凶猛（</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3-9</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200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神的约柜被掳去，以利的两个儿子何弗尼、非尼哈也都被非利士人所杀（</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10-11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200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噩耗报到示罗，以利和儿媳死去（</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12-22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以色列人失败之后</a:t>
            </a:r>
            <a:r>
              <a:rPr lang="en-US" altLang="zh-CN" sz="3400" b="1" u="sng"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埋怨神</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不省察自己的罪</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胁迫神</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大祭司以利听从以色列人，漠视神的警告</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以色列人表面虔诚，内心悖逆</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大祭司以利和儿媳死去</a:t>
            </a:r>
          </a:p>
        </p:txBody>
      </p:sp>
    </p:spTree>
    <p:extLst>
      <p:ext uri="{BB962C8B-B14F-4D97-AF65-F5344CB8AC3E}">
        <p14:creationId xmlns:p14="http://schemas.microsoft.com/office/powerpoint/2010/main" val="2519549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罗</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讨论，神的约柜被外邦人虏去，导致神的名蒙羞，神为何许可这样的事发生？这让爱神的人得到怎样的益处？</a:t>
            </a:r>
          </a:p>
          <a:p>
            <a:pPr marL="0" indent="0" algn="just">
              <a:lnSpc>
                <a:spcPct val="120000"/>
              </a:lnSpc>
              <a:spcAft>
                <a:spcPts val="0"/>
              </a:spcAft>
              <a:buNone/>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列举当今世界上发生的看似使得神的名蒙羞的事件，神许可这样的事件发生，给神的百姓带来怎样的益处？</a:t>
            </a:r>
          </a:p>
          <a:p>
            <a:pPr marL="0" indent="0" algn="just">
              <a:lnSpc>
                <a:spcPct val="120000"/>
              </a:lnSpc>
              <a:spcAft>
                <a:spcPts val="0"/>
              </a:spcAft>
              <a:buNone/>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以色列人对约柜的迷信，在当今基督徒中有没有类似的现象，给我们带来怎样的提醒？</a:t>
            </a:r>
            <a:r>
              <a:rPr lang="zh-CN" altLang="en-US" sz="3000" b="1" kern="100" spc="100">
                <a:latin typeface="微软雅黑" panose="020B0503020204020204" pitchFamily="34" charset="-122"/>
                <a:ea typeface="微软雅黑" panose="020B0503020204020204" pitchFamily="34" charset="-122"/>
                <a:cs typeface="Calibri" panose="020F0502020204030204" pitchFamily="34" charset="0"/>
              </a:rPr>
              <a:t>怎样摆脱迷</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信（拜偶像）思想对真信仰的污染？</a:t>
            </a:r>
          </a:p>
        </p:txBody>
      </p:sp>
    </p:spTree>
    <p:extLst>
      <p:ext uri="{BB962C8B-B14F-4D97-AF65-F5344CB8AC3E}">
        <p14:creationId xmlns:p14="http://schemas.microsoft.com/office/powerpoint/2010/main" val="2489513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百姓回到营里，以色列的长老说：“耶和华今日为何使我们败在非利士人面前呢？我们不如将耶和华的约柜，从示罗抬到我们这里来，好在我们中间救我们脱离敌人的手。”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the people had come into the camp, the elders of Israel said, “Why has the Lord defeated us today before the Philistines? Let us bring the ark of the covenant of the Lord from Shiloh to us, that when it comes among us it may save us from the hand of our enemies.”</a:t>
            </a:r>
          </a:p>
        </p:txBody>
      </p:sp>
    </p:spTree>
    <p:extLst>
      <p:ext uri="{BB962C8B-B14F-4D97-AF65-F5344CB8AC3E}">
        <p14:creationId xmlns:p14="http://schemas.microsoft.com/office/powerpoint/2010/main" val="2029595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于是百姓打发人到示罗，从那里将坐在二基路伯上万军之耶和华的约柜抬来。以利的两个儿子何弗尼、非尼哈与　神的约柜同来。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people sent to Shiloh, that they might bring from there the ark of the covenant of the Lord of hosts, who dwells between the cherubim. And the two sons of Eli,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Hophni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Phinehas, were there with the ark of the covenant of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耶和华的约柜到了营中，以色列众人就大声欢呼，地便震动。</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when the ark of the covenant of the Lord came into the camp, all Israel shouted so loudly that the earth shook.</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29595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非利士人听见欢呼的声音，就说：“在希伯来人营里大声欢呼，是什么缘故呢？”随后就知道耶和华的约柜到了营中。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when the Philistines heard the noise of the shout, they said, “What does the sound of this great shout in the camp of the Hebrews mean?” Then they understood that the ark of the Lord had come into the camp.</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非利士人就惧怕起来，说：“有神到了他们营中。”又说：“我们有祸了！向来不曾有这样的事。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Philistines were afraid, for they said, “God has come into the camp!” And they said, “Woe to us! For such a thing has never happened before.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29595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我们有祸了！谁能救我们脱离这些大能之神的手呢？从前在旷野用各样灾殃击打埃及人的，就是这些神。</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Woe to us! Who will deliver us from the hand of these mighty gods? These are the gods who struck the Egyptians with all the plagues in the wilderness.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非利士人哪，你们要刚强，要作大丈夫，免得作希伯来人的奴仆，如同他们作你们的奴仆一样。你们要作大丈夫，与他们争战。”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 strong and conduct yourselves like men, you Philistines, that you do not become servants of the Hebrews, as they have been to you. Conduct yourselves like men, and fight!”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29595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非利士人和以色列人打仗，以色列人败了，各向各家奔逃。被杀的人甚多，以色列的步兵仆倒了三万。</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Philistines fought, and Israel was defeated, and every man fled to his tent. There was a very great slaughter, and there fell of Israel thirty thousand foot soldiers.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神的约柜被掳去，以利的两个儿子何弗尼、非尼哈也都被杀了。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the ark of God was captured; and the two sons of Eli,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Hophni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Phinehas, died.</a:t>
            </a:r>
          </a:p>
        </p:txBody>
      </p:sp>
    </p:spTree>
    <p:extLst>
      <p:ext uri="{BB962C8B-B14F-4D97-AF65-F5344CB8AC3E}">
        <p14:creationId xmlns:p14="http://schemas.microsoft.com/office/powerpoint/2010/main" val="2029595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当日有一个便雅悯人从阵上逃跑，衣服撕裂，头蒙灰尘，来到示罗。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 man of Benjamin ran from the battle line the same day, and came to Shiloh with his clothes torn and dirt on his head.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到了的时候，以利正在道旁坐在自己的位上观望，为　神的约柜心里担忧。那人进城报信，合城的人就都呼喊起来。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when he came, there was Eli, sitting on a seat by the wayside watching, for his heart trembled for the ark of God. And when the man came into the city and told it, all the city cried out.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29595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以利听见呼喊的声音就问说：“这喧嚷是什么缘故呢？”那人急忙来报信给以利。</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Eli heard the noise of the outcry, he said, “What does the sound of this tumult mean?” And the man came quickly and told Eli.</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那时以利九十八岁了，眼目发直，不能看见。</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 was ninety-eight years old, and his eyes were so dim that he could not see.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29595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4:1-22】</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那人对以利说：“我是从阵上来的，今日我从阵上逃回。”以利说：“我儿，事情怎样？”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man said to Eli, “I am he who came from the battle. And I fled today from the battle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line.”And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said, “What happened, my son?”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报信的回答说：“以色列人在非利士人面前逃跑，民中被杀的甚多！你的两个儿子何弗尼、非尼哈也都死了，并且　神的约柜被掳去。”</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messenger answered and said, “Israel has fled before the Philistines, and there has been a great slaughter among the people. Also your two sons,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Hophni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Phinehas, are dead; and the ark of God has been captured.”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29595538"/>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20986</TotalTime>
  <Words>2223</Words>
  <Application>Microsoft Office PowerPoint</Application>
  <PresentationFormat>On-screen Show (4:3)</PresentationFormat>
  <Paragraphs>62</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Luke Wei</cp:lastModifiedBy>
  <cp:revision>1900</cp:revision>
  <dcterms:created xsi:type="dcterms:W3CDTF">2014-02-25T17:54:08Z</dcterms:created>
  <dcterms:modified xsi:type="dcterms:W3CDTF">2024-03-17T13:42:12Z</dcterms:modified>
</cp:coreProperties>
</file>