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0"/>
  </p:notesMasterIdLst>
  <p:handoutMasterIdLst>
    <p:handoutMasterId r:id="rId21"/>
  </p:handoutMasterIdLst>
  <p:sldIdLst>
    <p:sldId id="3840" r:id="rId2"/>
    <p:sldId id="4179" r:id="rId3"/>
    <p:sldId id="4180" r:id="rId4"/>
    <p:sldId id="4181" r:id="rId5"/>
    <p:sldId id="4182" r:id="rId6"/>
    <p:sldId id="4183" r:id="rId7"/>
    <p:sldId id="4184" r:id="rId8"/>
    <p:sldId id="4185" r:id="rId9"/>
    <p:sldId id="4186" r:id="rId10"/>
    <p:sldId id="4187" r:id="rId11"/>
    <p:sldId id="4188" r:id="rId12"/>
    <p:sldId id="4189" r:id="rId13"/>
    <p:sldId id="4190" r:id="rId14"/>
    <p:sldId id="4191" r:id="rId15"/>
    <p:sldId id="4067" r:id="rId16"/>
    <p:sldId id="4128" r:id="rId17"/>
    <p:sldId id="4178" r:id="rId18"/>
    <p:sldId id="1098" r:id="rId1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p:scale>
          <a:sx n="80" d="100"/>
          <a:sy n="80" d="100"/>
        </p:scale>
        <p:origin x="-394" y="-8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2024/4/5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2024/4/5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2024/4/5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2024/4/5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2024/4/5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2024/4/5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2024/4/5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2024/4/5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2024/4/5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2024/4/5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2024/4/5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2024/4/5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2024/4/5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2024/4/5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6:1-21】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耶和华的约柜在非利士人之地七个月</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ark of the Lord was in the country of the Philistines seven months.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非利士人将祭司和占卜的聚了来，问他们说：“我们向耶和华的约柜应当怎样行？请指示我们用何法将约柜送回原处。”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Philistines called for the priests and the diviners, saying, “What shall we do with the ark of the Lord? Tell us how we should send it to its place.”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6:1-21】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利未人将耶和华的约柜和装金物的匣子拿下来，放在大盘石上。当日伯示麦人将燔祭和平安祭献给耶和华。</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Levites took down the ark of the Lord and the chest that was with it, in which were the articles of gold, and put them on the large stone. Then the men of Beth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Shemesh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offered burnt offerings and made sacrifices the same day to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非利士人的五个首领看见，当日就回以革伦去了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five lords of the Philistines had seen it, they returned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Ekron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same day.</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057524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6:1-21】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非利士人献给耶和华作赔罪的金痔疮像就是这些：一个是为亚实突，一个是为迦萨，一个是为亚实基伦，一个是为迦特，一个是为以革伦</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are the golden tumors which the Philistines returned as a trespass offering to the Lord: one for Ashdod, one for Gaza, one for Ashkelon, one for Gath, one for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Ekron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057524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6:1-21】</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金老鼠的数目是照非利士五个首领的城邑，就是坚固的城邑和乡村，以及大盘石。这盘石是放耶和华约柜的，到今日还在伯示麦人约书亚的田间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golden rats, according to the number of all the cities of the Philistines belonging to the five lords, both fortified cities and country villages, even as far as the large stone of Abel on which they set the ark of the Lord, which stone remains to this day in the field of Joshua of Beth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Shemesh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057524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6:1-21】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耶和华因伯示麦人擅观他的约柜，就击杀了他们七十人，那时有五万人在那里（原文作“七十人加五万人”）。百姓因耶和华大大击杀他们，就哀哭了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struck the men of Beth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Shemesh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because they had looked into the ark of the Lord. He struck fifty thousand and seventy men of the people, and the people lamented because the Lord had struck the people with a great slaughter</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018417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6:1-21】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伯示麦人说：“谁能在耶和华这圣洁的　神面前侍立呢？这约柜可以从我们这里送到谁那里去呢？</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men of Beth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Shemesh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“Who is able to stand before this holy Lord God? And to whom shall it go up from us?”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于是打发人去见基列耶琳的居民，说：“非利士人将耶和华的约柜送回来了，你们下来将约柜接到你们那里去吧！</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sent messengers to the inhabitants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Kirjath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Jearim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saying, “The Philistines have brought back the ark of the Lord; come down and take it up with you.”</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1018417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非</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利士人按着他们祭司的建议送回约柜（</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1-11</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人迎接约柜 </a:t>
            </a:r>
          </a:p>
          <a:p>
            <a:pPr lvl="1" algn="just">
              <a:lnSpc>
                <a:spcPct val="150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以色列</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人高兴约柜回归，并且献祭（</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12-18</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lvl="1" algn="just">
              <a:lnSpc>
                <a:spcPct val="150000"/>
              </a:lnSpc>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但因</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他们大胆擅观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，有</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七十人被神击杀</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50000"/>
              </a:lnSpc>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伯</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示麦人畏惧，</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于是想尽快将</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约柜送到别处（</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19-21</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marL="0" indent="0" algn="just">
              <a:lnSpc>
                <a:spcPct val="112000"/>
              </a:lnSpc>
              <a:buNone/>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非</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利士人归还约柜</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人的失败，神的得胜</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人的背约，神的守约</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人的悖逆与无能，神的全能与掌权</a:t>
            </a:r>
          </a:p>
        </p:txBody>
      </p:sp>
    </p:spTree>
    <p:extLst>
      <p:ext uri="{BB962C8B-B14F-4D97-AF65-F5344CB8AC3E}">
        <p14:creationId xmlns:p14="http://schemas.microsoft.com/office/powerpoint/2010/main" val="25195494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伯</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示麦人（以色列人）擅观约柜</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先喜后悲</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神对以色列人更严厉的管教</a:t>
            </a:r>
          </a:p>
          <a:p>
            <a:pPr algn="just">
              <a:lnSpc>
                <a:spcPct val="15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面对神的刑罚，只有惧怕逃避，没有认罪回转（和非利士人一样）</a:t>
            </a:r>
          </a:p>
        </p:txBody>
      </p:sp>
    </p:spTree>
    <p:extLst>
      <p:ext uri="{BB962C8B-B14F-4D97-AF65-F5344CB8AC3E}">
        <p14:creationId xmlns:p14="http://schemas.microsoft.com/office/powerpoint/2010/main" val="32448268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分享自己曾被神管教的经历，有此经历后，自己对神的认识和信心有怎样变化？</a:t>
            </a:r>
          </a:p>
          <a:p>
            <a:pPr marL="0" indent="0" algn="just">
              <a:lnSpc>
                <a:spcPct val="120000"/>
              </a:lnSpc>
              <a:spcAft>
                <a:spcPts val="0"/>
              </a:spcAft>
              <a:buNone/>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讨论在今天的基督徒（教会）当中，有哪些“奴性的惧怕”的现象存在？又有哪些“没有敬畏的亲近”的现象存在？我们该怎样避免这两种错误倾向？</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6:1-21】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他们说：“若要将以色列　神的约柜送回去，不可空空地送去，必要给他献赔罪的礼物，然后你们可得痊愈，并知道他的手为何不离开你们。”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said, “If you send away the ark of the God of Israel, do not send it empty; but by all means return it to Him with a trespass offering. Then you will be healed, and it will be known to you why His hand is not removed from you</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057524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6:1-21】</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非利士人说：“应当用什么献为赔罪的礼物呢？”他们回答说：“当照非利士首领的数目，用五个金痔疮，五个金老鼠，因为在你们众人和你们首领的身上都是一样的灾</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said, “What is the trespass offering which we shall return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Him?”They</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answered, “Five golden tumors and five golden rats, according to the number of the lords of the Philistines. For the same plague was on all of you and on your lords.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057524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6:1-21】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所以，当制造你们痔疮的像和毁坏你们田地老鼠的像，并要归荣耀给以色列的　神。或者他向你们和你们的神，并你们的田地，把手放轻些</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make images of your tumors and images of your rats that ravage the land, and you shall give glory to the God of Israel; perhaps He will lighten His hand from you, from your gods, and from your land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057524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6:1-21】</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你们为何硬着心像埃及人和法老一样呢？　神在埃及人中间行奇事，埃及人岂不释放以色列人，他们就去了吗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do you harden your hearts as the Egyptians and Pharaoh hardened their hearts? When He did mighty things among them, did they not let the people go, that they might depart?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057524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6:1-21】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现在你们应当造一辆新车，将两只未曾负轭、有乳的母牛套在车上，使牛犊回家去，离开母牛</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therefore, make a new cart, take two milk cows which have never been yoked, and hitch the cows to the cart; and take their calves home, away from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把耶和华的约柜放在车上，将所献赔罪的金物装在匣子里放在柜旁，将柜送去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take the ark of the Lord and set it on the cart; and put the articles of gold which you are returning to Him as a trespass offering in a chest by its side. Then send it away, and let it go.</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057524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6:1-21】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你们要看看：车若直行以色列的境界到伯示麦去，这大灾就是耶和华降在我们身上的；若不然，便可以知道不是他的手击打我们，是我们偶然遇见的。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watch: if it goes up the road to its own territory, to Beth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Shemesh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then He has done us this great evil. But if not, then we shall know that it is not His hand that struck us—it happened to us by chance.”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非利士人就这样行，将两只有乳的母牛套在车上，将牛犊关在家里，</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men did so; they took two milk cows and hitched them to the cart, and shut up their calves at home.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057524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6:1-21】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把耶和华的约柜和装金老鼠并金痔疮像的匣子都放在车上。</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they set the ark of the Lord on the cart, and the chest with the gold rats and the images of their tumors.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牛直行大道，往伯示麦去，一面走一面叫，不偏左右。非利士的首领跟在后面，直到伯示麦的境界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cows headed straight for the road to Beth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Shemesh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went along the highway, lowing as they went, and did not turn aside to the right hand or the left. And the lords of the Philistines went after them to the border of Beth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Shemesh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057524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撒母耳记上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6:1-21】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伯示麦人正在平原收割麦子，举目看见约柜，就欢喜了。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 people of Beth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Shemesh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were reaping their wheat harvest in the valley; and they lifted their eyes and saw the ark, and rejoiced to see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车到了伯示麦人约书亚的田间，就站住了。在那里有一块大盘石，他们把车劈了，将两只母牛献给耶和华为燔祭。</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cart came into the field of Joshua of Beth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Shemesh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stood there; a large stone was there. So they split the wood of the cart and offered the cows as a burnt offering to the Lord.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0575240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21027</TotalTime>
  <Words>1401</Words>
  <Application>Microsoft Office PowerPoint</Application>
  <PresentationFormat>全屏显示(4:3)</PresentationFormat>
  <Paragraphs>68</Paragraphs>
  <Slides>18</Slides>
  <Notes>0</Notes>
  <HiddenSlides>0</HiddenSlides>
  <MMClips>0</MMClips>
  <ScaleCrop>false</ScaleCrop>
  <HeadingPairs>
    <vt:vector size="4" baseType="variant">
      <vt:variant>
        <vt:lpstr>主题</vt:lpstr>
      </vt:variant>
      <vt:variant>
        <vt:i4>1</vt:i4>
      </vt:variant>
      <vt:variant>
        <vt:lpstr>幻灯片标题</vt:lpstr>
      </vt:variant>
      <vt:variant>
        <vt:i4>18</vt:i4>
      </vt:variant>
    </vt:vector>
  </HeadingPairs>
  <TitlesOfParts>
    <vt:vector size="19"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1909</cp:revision>
  <dcterms:created xsi:type="dcterms:W3CDTF">2014-02-25T17:54:08Z</dcterms:created>
  <dcterms:modified xsi:type="dcterms:W3CDTF">2024-04-05T23:40:47Z</dcterms:modified>
</cp:coreProperties>
</file>