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3840" r:id="rId2"/>
    <p:sldId id="4192" r:id="rId3"/>
    <p:sldId id="4193" r:id="rId4"/>
    <p:sldId id="4194" r:id="rId5"/>
    <p:sldId id="4195" r:id="rId6"/>
    <p:sldId id="4196" r:id="rId7"/>
    <p:sldId id="4197" r:id="rId8"/>
    <p:sldId id="4198" r:id="rId9"/>
    <p:sldId id="4067" r:id="rId10"/>
    <p:sldId id="4128" r:id="rId11"/>
    <p:sldId id="4178"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2024/4/12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2024/4/12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2024/4/12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2024/4/12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2024/4/12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2024/4/12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2024/4/12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2024/4/12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2024/4/12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2024/4/12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2024/4/12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2024/4/12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2024/4/12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2024/4/12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基列耶琳人就下来，将耶和华的约柜接上去，放在山上亚比拿达的家中，分派他儿子以利亚撒看守耶和华的约柜。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and took the ark of the Lord, and brought it into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 the hill, and consecrated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to keep the ark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约柜在基列耶琳许久。过了二十年，以色列全家都倾向耶和华。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that the ark remained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 long time; it was there twenty years. And all the house of Israel lamented after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柜在基列耶琳</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“隐藏的”约柜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“约柜”隐藏，以色列人转向神</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人的悔改与争战</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撒母耳带领以色列人认罪悔改</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信仰复兴立刻招致仇敌攻击</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撒母耳专心仰望神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撒母耳向神献祭，祷告。</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立石纪念</a:t>
            </a: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面对敌人非利士人，以色列人从前期望靠约柜带来胜利，但是却遭遇失败；这次没有约柜在场，反而战胜非利士人。讨论以色列人由此经历后，对神的认识和信心应得到怎样的改变？给今天的我们带来怎样的提醒警示？</a:t>
            </a:r>
          </a:p>
          <a:p>
            <a:pPr marL="0" indent="0" algn="just">
              <a:lnSpc>
                <a:spcPct val="120000"/>
              </a:lnSpc>
              <a:spcAft>
                <a:spcPts val="0"/>
              </a:spcAft>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列举圣经中，每当信仰复兴时，就很快招致仇敌攻击的事例？分享自己类似的经历（如有），自己从中得到怎样的收获（益处）？</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撒母耳对以色列全家说：“你们若一心归顺耶和华，就要把外邦的神和亚斯他录从你们中间除掉，专心归向耶和华，单单地侍奉祂。祂必救你们脱离非利士人的手。” </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Samuel spoke to all the house of Israel, saying, “If you return to the Lord with all your hearts, then put away the foreign gods and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from among you, and prepare your hearts for the Lord, and serve Him only; and He will deliver you from the hand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以色列人就除掉诸巴力和亚斯他录，单单地侍奉耶和华。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children of Israel put away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served the Lord only.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撒母耳说：“要使以色列众人聚集在米斯巴，我好为你们祷告耶和华。”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Samuel said, “Gather all Israel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 will pray to the Lord for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他们就聚集在米斯巴，打水浇在耶和华面前，当日禁食，说：“我们得罪了耶和华。”于是撒母耳在米斯巴审判以色列人。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gathered together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drew water, and poured it out before the Lord. And they fasted that day, and said there, “We have sinned against the Lord.” And Samuel judged the children of Israel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非利士人听见以色列人聚集在米斯巴，非利士的首领就上来要攻击以色列人。以色列人听见，就惧怕非利士人。</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when the Philistines heard that the children of Israel had gathered together 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lords of the Philistines went up against Israel. And when the children of Israel heard of it, they were afraid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以色列人对撒母耳说：“愿你不住地为我们呼求耶和华我们的　神，救我们脱离非利士人的手。”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children of Israel said to Samuel, “Do not cease to cry out to the Lord our God for us, that He may save us from the hand of the Philistines.”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撒母耳就把一只吃奶的羊羔献与耶和华作全牲的燔祭，为以色列人呼求耶和华。耶和华就应允他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Samuel took a suckling lamb and offered it as a whole burnt offering to the Lord. Then Samuel cried out to the Lord for Israel, and the Lord answered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撒母耳正献燔祭的时候，非利士人前来要与以色列人争战。当日，耶和华大发雷声，惊乱非利士人，他们就败在以色列人面前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as Samuel was offering up the burnt offering, the Philistines drew near to battle against Israel. But the Lord thundered with a loud thunder upon the Philistines that day, and so confused them that they were overcome before Israel.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以色列人从米斯巴出来，追赶非利士人，击杀他们，直到伯甲的下边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Israel went out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pursued the Philistines, and drove them back as far as below Beth Car.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撒母耳将一块石头立在米斯巴和善的中间，给石头起名叫以便以谢，说：“到如今耶和华都帮助我们。”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Samuel took a stone and set it up between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Shen, and called its name Ebenezer, saying, “Thus far the Lord has helped us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从此，非利士人就被制伏，不敢再入以色列人的境内。撒母耳作士师的时候，耶和华的手攻击非利士人。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the Philistines were subdued, and they did not come anymore into the territory of Israel. And the hand of the Lord was against the Philistines all the days of Samuel.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非利士人所取以色列人的城邑，从以革伦直到迦特，都归以色列人了。属这些城的四境，以色列人也从非利士人手下收回。那时以色列人与亚摩利人和好。</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the cities which the Philistines had taken from Israel were restored to Israel, from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Gath; and Israel recovered its territory from the hands of the Philistines. Also there was peace between Israel and the Amorites.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撒母耳平生作以色列的士师。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Samuel judged Israel all the days of his life.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他每年巡行到伯特利、吉甲、米斯巴，在这几处审判以色列人。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from year to year on a circuit to Bethel, Gilgal,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judged Israel in all those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随后回到拉玛，因为他的家在那里，也在那里审判以色列人，且为耶和华筑了一座坛。</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he always returned to Ramah, for his home was there. There he judged Israel, and there he built an altar to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2441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基列耶琳人约柜接走，并看守约柜许久（</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以色列人除掉偶像，认罪悔改，回转专心侍奉神（</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撒母耳向神献祭并祷告祈求神，神击败非利士人的侵略（</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7-11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撒母耳立石纪念神对以色列人的保守帮助，非利士人被制服（</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12-14</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撒母耳作士师治理以色列（</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15-17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21048</TotalTime>
  <Words>1331</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1912</cp:revision>
  <dcterms:created xsi:type="dcterms:W3CDTF">2014-02-25T17:54:08Z</dcterms:created>
  <dcterms:modified xsi:type="dcterms:W3CDTF">2024-04-13T03:16:57Z</dcterms:modified>
</cp:coreProperties>
</file>