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0"/>
  </p:notesMasterIdLst>
  <p:handoutMasterIdLst>
    <p:handoutMasterId r:id="rId21"/>
  </p:handoutMasterIdLst>
  <p:sldIdLst>
    <p:sldId id="3840" r:id="rId2"/>
    <p:sldId id="4207" r:id="rId3"/>
    <p:sldId id="4208" r:id="rId4"/>
    <p:sldId id="4209" r:id="rId5"/>
    <p:sldId id="4210" r:id="rId6"/>
    <p:sldId id="4211" r:id="rId7"/>
    <p:sldId id="4212" r:id="rId8"/>
    <p:sldId id="4213" r:id="rId9"/>
    <p:sldId id="4214" r:id="rId10"/>
    <p:sldId id="4215" r:id="rId11"/>
    <p:sldId id="4216" r:id="rId12"/>
    <p:sldId id="4217" r:id="rId13"/>
    <p:sldId id="4218" r:id="rId14"/>
    <p:sldId id="4219" r:id="rId15"/>
    <p:sldId id="4067" r:id="rId16"/>
    <p:sldId id="4128" r:id="rId17"/>
    <p:sldId id="4178" r:id="rId18"/>
    <p:sldId id="1098" r:id="rId1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p:scale>
          <a:sx n="90" d="100"/>
          <a:sy n="90" d="100"/>
        </p:scale>
        <p:origin x="-106" y="-6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2024/4/26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2024/4/26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2024/4/26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2024/4/26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2024/4/26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2024/4/26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2024/4/26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2024/4/26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2024/4/26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2024/4/26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2024/4/26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2024/4/26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2024/4/26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2024/4/26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有一个便雅悯人，名叫基士，是便雅悯人亚斐亚的玄孙、比歌拉的曾孙、洗罗的孙子、亚别的儿子，是个大能的勇士（或作“大财主”）。</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There was a man of Benjamin whose name was Kish the son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Abiel</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Zeror</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Bechorath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Aphiah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Benjamite</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 mighty man of power.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他有一个儿子，名叫扫罗，又健壮又俊美，在以色列人中没有一个能比他的；身体比众民高过一头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he had a choice and handsome son whose name was Saul.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There was not a more handsome person than he among the children of Israel. From his shoulders upward he was taller than any of the people.</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撒母耳回答说：“我就是先见。你在我前面上邱坛去，因为你们今日必与我同席，明日早晨我送你去，将你心里的事都告诉你。</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Samuel answered Saul and said, “I am the seer. Go up before me to the high place, for you shall eat with me today; and tomorrow I will let you go and will tell you all that is in your heart.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至于你前三日所丢的那几头驴，你心里不必挂念，已经找着了。以色列众人所仰慕的是谁呢？不是仰慕你和你父的全家吗？”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But as for your donkeys that were lost three days ago, do not be anxious about them, for they have been found. And on whom is all the desire of Israel? Is it not on you and on all your father’s house?”</a:t>
            </a:r>
          </a:p>
          <a:p>
            <a:pPr marL="0" indent="0" algn="just">
              <a:lnSpc>
                <a:spcPct val="100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91541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扫罗说：“我不是以色列支派中至小的便雅悯人吗？我家不是便雅悯支派中至小的家吗？你为何对我说这样的话呢？”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Saul answered and said, “Am I not a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Benjamite</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of the smallest of the tribes of Israel, and my family the least of all the families of the tribe of Benjamin? Why then do you speak like this to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撒母耳领扫罗和他仆人进了客堂，使他们在请来的客中坐首位，客约有三十个人。</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Now Samuel took Saul and his servant and brought them into the hall, and had them sit in the place of honor among those who were invited; there were about thirty persons.</a:t>
            </a:r>
          </a:p>
          <a:p>
            <a:pPr marL="0" indent="0" algn="just">
              <a:lnSpc>
                <a:spcPct val="100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91541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9:1-27】</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撒母耳对厨役说：“我交给你收存的那一份祭肉，现在可以拿来。”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Samuel said to the cook, “Bring the portion which I gave you, of which I said to you, ‘Set it apart.’”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厨役就把收存的腿拿来，摆在扫罗面前。撒母耳说：“这是所留下的，放在你面前吃吧！因我请百姓的时候，特意为你存留这肉到此时。”当日扫罗就与撒母耳同席。</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the cook took up the thigh with its upper part and set it before Saul. And Samuel said, “Here it is, what was kept back. It was set apart for you. Eat; for until this time it has been kept for you, since I said I invited the people.” So Saul ate with Samuel that day.</a:t>
            </a:r>
          </a:p>
        </p:txBody>
      </p:sp>
    </p:spTree>
    <p:extLst>
      <p:ext uri="{BB962C8B-B14F-4D97-AF65-F5344CB8AC3E}">
        <p14:creationId xmlns:p14="http://schemas.microsoft.com/office/powerpoint/2010/main" val="2891541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众人从邱坛下来进城，撒母耳和扫罗在房顶上说话。</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they had come down from the high place into the city, Samuel spoke with Saul on the top of the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次日清早起来，黎明的时候，扫罗在房顶上。撒母耳呼叫他说：“起来吧！我好送你回去。”扫罗就起来，和撒母耳一同出去。</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arose early; and it was about the dawning of the day that Samuel called to Saul on the top of the house, saying, “Get up, that I may send you on your way.” And Saul arose, and both of them went outside, he and Samuel.</a:t>
            </a:r>
          </a:p>
          <a:p>
            <a:pPr marL="0" indent="0" algn="just">
              <a:lnSpc>
                <a:spcPct val="100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91541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二人下到城角，撒母耳对扫罗说：“要吩咐仆人先走（仆人就先走了）。你且站在这里，等我将　神的话传与你听。”</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As they were going down to the outskirts of the city, Samuel said to Saul, “Tell the servant to go on ahead of us.” And he went on. “But you stand here awhile, that I may announce to you the word of God.”</a:t>
            </a:r>
          </a:p>
          <a:p>
            <a:pPr marL="0" indent="0" algn="just">
              <a:lnSpc>
                <a:spcPct val="100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91541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扫罗的家谱，扫</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罗</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出众</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的外貌（</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扫罗遇到撒母耳（</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3-27</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“合人心意”</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的扫罗</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出身良好</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相貌出众</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孝敬父亲</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谦恭有礼</a:t>
            </a:r>
          </a:p>
        </p:txBody>
      </p:sp>
    </p:spTree>
    <p:extLst>
      <p:ext uri="{BB962C8B-B14F-4D97-AF65-F5344CB8AC3E}">
        <p14:creationId xmlns:p14="http://schemas.microsoft.com/office/powerpoint/2010/main" val="25195494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撒</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母耳接待扫罗</a:t>
            </a: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顺服神的旨意</a:t>
            </a:r>
          </a:p>
          <a:p>
            <a:pPr lvl="1" algn="just">
              <a:lnSpc>
                <a:spcPct val="120000"/>
              </a:lnSpc>
            </a:pP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	舍弃自己的</a:t>
            </a:r>
            <a:r>
              <a:rPr lang="zh-CN" altLang="en-US" sz="2600" b="1" kern="100" spc="100" dirty="0" smtClean="0">
                <a:latin typeface="微软雅黑" panose="020B0503020204020204" pitchFamily="34" charset="-122"/>
                <a:ea typeface="微软雅黑" panose="020B0503020204020204" pitchFamily="34" charset="-122"/>
                <a:cs typeface="Calibri" panose="020F0502020204030204" pitchFamily="34" charset="0"/>
              </a:rPr>
              <a:t>意思</a:t>
            </a:r>
            <a:endPar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20000"/>
              </a:lnSpc>
            </a:pP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	舍弃自己的</a:t>
            </a:r>
            <a:r>
              <a:rPr lang="zh-CN" altLang="en-US" sz="2600" b="1" kern="100" spc="100" dirty="0" smtClean="0">
                <a:latin typeface="微软雅黑" panose="020B0503020204020204" pitchFamily="34" charset="-122"/>
                <a:ea typeface="微软雅黑" panose="020B0503020204020204" pitchFamily="34" charset="-122"/>
                <a:cs typeface="Calibri" panose="020F0502020204030204" pitchFamily="34" charset="0"/>
              </a:rPr>
              <a:t>喜好</a:t>
            </a:r>
            <a:endPar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20000"/>
              </a:lnSpc>
            </a:pP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	舍己自己的利益</a:t>
            </a:r>
            <a:r>
              <a:rPr lang="zh-CN" altLang="en-US" sz="2600" b="1" kern="100" spc="100" dirty="0" smtClean="0">
                <a:latin typeface="微软雅黑" panose="020B0503020204020204" pitchFamily="34" charset="-122"/>
                <a:ea typeface="微软雅黑" panose="020B0503020204020204" pitchFamily="34" charset="-122"/>
                <a:cs typeface="Calibri" panose="020F0502020204030204" pitchFamily="34" charset="0"/>
              </a:rPr>
              <a:t>盘算</a:t>
            </a:r>
            <a:endPar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20000"/>
              </a:lnSpc>
            </a:pP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	舍弃自己的权柄</a:t>
            </a: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主动，积极，智慧地</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完成“立王”</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的任务</a:t>
            </a:r>
          </a:p>
          <a:p>
            <a:pPr lvl="1" algn="just">
              <a:lnSpc>
                <a:spcPct val="120000"/>
              </a:lnSpc>
            </a:pP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	高规格地接待“陌生的无名之辈”扫</a:t>
            </a:r>
            <a:r>
              <a:rPr lang="zh-CN" altLang="en-US" sz="2600" b="1" kern="100" spc="100" dirty="0" smtClean="0">
                <a:latin typeface="微软雅黑" panose="020B0503020204020204" pitchFamily="34" charset="-122"/>
                <a:ea typeface="微软雅黑" panose="020B0503020204020204" pitchFamily="34" charset="-122"/>
                <a:cs typeface="Calibri" panose="020F0502020204030204" pitchFamily="34" charset="0"/>
              </a:rPr>
              <a:t>罗</a:t>
            </a:r>
            <a:endPar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20000"/>
              </a:lnSpc>
            </a:pP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	称赞扫罗以及扫罗的父</a:t>
            </a:r>
            <a:r>
              <a:rPr lang="zh-CN" altLang="en-US" sz="2600" b="1" kern="100" spc="100" dirty="0" smtClean="0">
                <a:latin typeface="微软雅黑" panose="020B0503020204020204" pitchFamily="34" charset="-122"/>
                <a:ea typeface="微软雅黑" panose="020B0503020204020204" pitchFamily="34" charset="-122"/>
                <a:cs typeface="Calibri" panose="020F0502020204030204" pitchFamily="34" charset="0"/>
              </a:rPr>
              <a:t>家</a:t>
            </a:r>
            <a:endPar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20000"/>
              </a:lnSpc>
            </a:pP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	私下和扫罗谈话</a:t>
            </a:r>
          </a:p>
          <a:p>
            <a:pPr algn="just">
              <a:lnSpc>
                <a:spcPct val="120000"/>
              </a:lnSpc>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448268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列举圣经中舍弃自己的意思，顺服神的旨意，完成神所吩咐的事例？</a:t>
            </a:r>
          </a:p>
          <a:p>
            <a:pPr marL="0" indent="0" algn="just">
              <a:lnSpc>
                <a:spcPct val="120000"/>
              </a:lnSpc>
              <a:spcAft>
                <a:spcPts val="0"/>
              </a:spcAft>
              <a:buNone/>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根据撒母</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耳按立扫</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罗的事例，讨论（被动）顺服神的带领与（主动）积极运用自己的才智完成使命之间的关系？</a:t>
            </a:r>
          </a:p>
          <a:p>
            <a:pPr marL="0" indent="0" algn="just">
              <a:lnSpc>
                <a:spcPct val="120000"/>
              </a:lnSpc>
              <a:spcAft>
                <a:spcPts val="0"/>
              </a:spcAft>
              <a:buNone/>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只根据本章经文，讨论扫罗作为以色列的王的不足之处是什么？</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扫罗的父亲基士丢了几头驴，他就吩咐儿子扫罗说：“你带一个仆人去寻找驴。”</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Now the donkeys of Kish, Saul’s father, were lost. And Kish said to his son Saul, “Please take one of the servants with you, and arise, go and look for the donkeys.”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扫罗就走过以法莲山地，又过沙利沙地，都没有找着；又过沙琳地，驴也不在那里；又过便雅悯地，还没有找着。</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he passed through the mountains of Ephraim and through the land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Shalisha</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but they did not find them. Then they passed through the land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Shaalim</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and they were not there. Then he passed through the land of the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Benjamites</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but they did not find them.</a:t>
            </a:r>
          </a:p>
          <a:p>
            <a:pPr marL="0" indent="0" algn="just">
              <a:lnSpc>
                <a:spcPct val="100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91541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到了苏弗地，扫罗对跟随他的仆人说：“我们不如回去，恐怕我父亲不为驴挂心，反为我们担忧。</a:t>
            </a:r>
            <a:r>
              <a:rPr lang="zh-CN" altLang="en-US" sz="2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When they had come to the land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Zuph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Saul said to his servant who was with him, “Come, let us return, lest my father cease caring about the donkeys and become worried about us.”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仆人说：“这城里有一位神人，是众人所尊重的，凡他所说的全都应验。我们不如往他那里去，或者他能将我们当走的路指示我们。”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he said to him, “Look now, there is in this city a man of God, and he is an honorable man; all that he says surely comes to pass. So let us go there; perhaps he can show us the way that we should go.”</a:t>
            </a:r>
          </a:p>
          <a:p>
            <a:pPr marL="0" indent="0" algn="just">
              <a:lnSpc>
                <a:spcPct val="100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91541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扫罗对仆人说：“我们若去，有什么可以送那人呢？我们囊中的食物都吃尽了，也没有礼物可以送那神人，我们还有什么没有？”</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Saul said to his servant, “But look, if we go, what shall we bring the man? For the bread in our vessels is all gone, and there is no present to bring to the man of God. What do we have?”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仆人回答扫罗说：“我手里有银子一舍客勒的四分之一，可以送那神人，请他指示我们当走的路。”</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the servant answered Saul again and said, “Look, I have here at hand one-fourth of a shekel of silver. I will give that to the man of God, to tell us our way.”</a:t>
            </a:r>
          </a:p>
          <a:p>
            <a:pPr marL="0" indent="0" algn="just">
              <a:lnSpc>
                <a:spcPct val="100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91541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（从前以色列中，若有人去问　神，就说我们问先见去吧！现在称为先知的，从前称为先见。</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Formerly in Israel, when a man went to inquire of God, he spoke thus: “Come, let us go to the seer”; for he who is now called a prophet was formerly called a seer.)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扫罗对仆人说：“你说的是，我们可以去。”于是他们往神人所住的城里去了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said to his servant, “Well said; come, let us go.” So they went to the city where the man of God was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91541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他们上坡要进城，就遇见几个少年女子出来打水，问她们说：“先见在这里没有？”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went up the hill to the city, they met some young women going out to draw water, and said to them, “Is the seer here?”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女子回答说：“在这里。他在你们前面，快去吧！他今日正到城里，因为今日百姓要在邱坛献祭</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answered them and said, “Yes, there he is, just ahead of you. Hurry now; for today he came to this city, because there is a sacrifice of the people today on the high place.</a:t>
            </a:r>
          </a:p>
          <a:p>
            <a:pPr marL="0" indent="0" algn="just">
              <a:lnSpc>
                <a:spcPct val="100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91541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在他还没有上邱坛吃祭物之先，你们一进城必遇见他，因他未到，百姓不能吃，必等他先祝祭，然后请的客才吃。现在你们上去，这时候必遇见他。</a:t>
            </a:r>
            <a:r>
              <a:rPr lang="zh-CN" altLang="en-US" sz="2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 </a:t>
            </a:r>
            <a:endPar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As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soon as you come into the city, you will surely find him before he goes up to the high place to eat. For the people will not eat until he comes, because he must bless the sacrifice; afterward those who are invited will eat. Now therefore, go up, for about this time you will find him.”</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二人就上去。将进城的时候，撒母耳正迎着他们来，要上邱坛去。</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they went up to the city. As they were coming into the city, there was Samuel, coming out toward them on his way up to the high place.</a:t>
            </a:r>
          </a:p>
        </p:txBody>
      </p:sp>
    </p:spTree>
    <p:extLst>
      <p:ext uri="{BB962C8B-B14F-4D97-AF65-F5344CB8AC3E}">
        <p14:creationId xmlns:p14="http://schemas.microsoft.com/office/powerpoint/2010/main" val="2891541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扫罗未到的前一日，耶和华已经指示撒母耳说：</a:t>
            </a:r>
            <a:endParaRPr lang="zh-CN" altLang="en-US" sz="2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Now the Lord had told Samuel in his ear the day before Saul came, saying,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明日这时候，我必使一个人从便雅悯地到你这里来，你要膏他作我民以色列的君。他必救我民脱离非利士人的手；因我民的哀声上达于我，我就眷顾他们。”</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Tomorrow about this time I will send you a man from the land of Benjamin, and you shall anoint him commander over My people Israel, that he may save My people from the hand of the Philistines; for I have looked upon My people, because their cry has come to Me.”</a:t>
            </a:r>
          </a:p>
        </p:txBody>
      </p:sp>
    </p:spTree>
    <p:extLst>
      <p:ext uri="{BB962C8B-B14F-4D97-AF65-F5344CB8AC3E}">
        <p14:creationId xmlns:p14="http://schemas.microsoft.com/office/powerpoint/2010/main" val="2891541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撒母耳看见扫罗的时候，耶和华对他说：“看哪，这人就是我对你所说的，他必治理我的民。”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Samuel saw Saul, the Lord said to him, “There he is, the man of w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 spoke to you. This one shall reign over My people.”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扫罗在城门里走到撒母耳跟前，说：“请告诉我，先见的寓所在哪里？”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drew near to Samuel in the gate, and said, “Please tell me, where is the seer’s house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91541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21089</TotalTime>
  <Words>2018</Words>
  <Application>Microsoft Office PowerPoint</Application>
  <PresentationFormat>全屏显示(4:3)</PresentationFormat>
  <Paragraphs>75</Paragraphs>
  <Slides>18</Slides>
  <Notes>0</Notes>
  <HiddenSlides>0</HiddenSlides>
  <MMClips>0</MMClips>
  <ScaleCrop>false</ScaleCrop>
  <HeadingPairs>
    <vt:vector size="4" baseType="variant">
      <vt:variant>
        <vt:lpstr>主题</vt:lpstr>
      </vt:variant>
      <vt:variant>
        <vt:i4>1</vt:i4>
      </vt:variant>
      <vt:variant>
        <vt:lpstr>幻灯片标题</vt:lpstr>
      </vt:variant>
      <vt:variant>
        <vt:i4>18</vt:i4>
      </vt:variant>
    </vt:vector>
  </HeadingPairs>
  <TitlesOfParts>
    <vt:vector size="19"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1922</cp:revision>
  <dcterms:created xsi:type="dcterms:W3CDTF">2014-02-25T17:54:08Z</dcterms:created>
  <dcterms:modified xsi:type="dcterms:W3CDTF">2024-04-26T23:35:34Z</dcterms:modified>
</cp:coreProperties>
</file>