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3840" r:id="rId2"/>
    <p:sldId id="4235" r:id="rId3"/>
    <p:sldId id="4236" r:id="rId4"/>
    <p:sldId id="4237" r:id="rId5"/>
    <p:sldId id="4238" r:id="rId6"/>
    <p:sldId id="4239" r:id="rId7"/>
    <p:sldId id="4240" r:id="rId8"/>
    <p:sldId id="4241" r:id="rId9"/>
    <p:sldId id="4067" r:id="rId10"/>
    <p:sldId id="4128" r:id="rId11"/>
    <p:sldId id="4178"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2024/5/9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2024/5/9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2024/5/9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2024/5/9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2024/5/9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2024/5/9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亚扪人的王拿辖上来，对着基列雅比安营。雅比众人对拿辖说：“你与我们立约，我们就服侍你。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Ammonite came up and encamped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and all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“Make a covenant with us, and we will serve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亚扪人拿辖说：“你们若由我剜出你们各人的右眼，以此凌辱以色列众人，我就与你们立约。”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Nahash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Ammonite answered them, “On this condition I will make a covenant with you, that I may put out all your right eyes, and bring reproach on all Israel.”</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基列雅比</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人的困境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（属迦得支派）住在约旦河东侧</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情愿与仇敌立约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主动向仇敌妥协</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面对仇敌进一步的羞辱</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罗的“义怒”与饶恕</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出于圣灵的“怒气”</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因仇敌的狂傲而愤怒</a:t>
            </a:r>
          </a:p>
          <a:p>
            <a:pPr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因百姓的懦弱而愤怒</a:t>
            </a:r>
          </a:p>
          <a:p>
            <a:pPr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义怒激发百姓对神的敬畏</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对神的敬畏激发百姓成为勇敢的战士</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扫罗放过曾冒犯他的人</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百姓拥立扫罗为王</a:t>
            </a: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圣经中的“边界信徒”，以及他们的结局</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列举当今教会中“边界信徒”</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的现象，讨论怎样避免和</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抵挡此现象？</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圣经中，越是敬畏神，就越是勇敢刚强；越是轻看神，就越是怯懦软弱的事例，给今天我们怎样的警示？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雅比的长老对他说：“求你宽容我们七日，等我们打发人往以色列的全境去，若没有人救我们，我们就出来归顺你。”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elders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“Hold off for seven days, that we may send messengers to all the territory of Israel. And then, if there is no one to save us, we will come out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使者到了扫罗住的基比亚，将这话说给百姓听，百姓就都放声而哭。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messengers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Saul and told the news in the hearing of the people. And all the people lifted up their voices and wept.</a:t>
            </a: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扫罗正从田间赶牛回来，问说：“百姓为什么哭呢？”众人将雅比人的话告诉他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Saul, coming behind the herd from the field; and Saul said, “What troubles the people, that they weep?” And they told him the words of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扫罗听见这话，就被　神的灵大大感动，甚是发怒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Spirit of God came upon Saul when he heard this news, and his anger was greatly aroused.</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他将一对牛切成块子，托付使者传送以色列的全境，说：“凡不出来跟随扫罗和撒母耳的，也必这样切开他的牛。”于是耶和华使百姓惧怕，他们就都出来，如同一人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a yoke of oxen and cut them in pieces, and sent them throughout all the territory of Israel by the hands of messengers, saying, “Whoever does not go out with Saul and Samuel to battle, so it shall be done to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oxen.”And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fear of the Lord fell on the people, and they came out with one consent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扫罗在比色数点他们：以色列人有三十万，犹大人有三万。</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numbered them in Bezek, the children of Israel were three hundred thousand, and the men of Judah thirty thousand.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众人对那使者说：“你们要回复基列雅比人说，明日太阳近午的时候，你们必得解救。”使者回去告诉雅比人，他们就欢喜了。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said to the messengers who came, “Thus you shall say to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‘Tomorrow, by the time the sun is hot, you shall have help.’” Then the messengers came and reported it to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were glad.</a:t>
            </a: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于是雅比人对亚扪人说：“明日我们出来归顺你们，你们可以随意待我们。”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Therefore the men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“Tomorrow we will come out to you, and you may do with us whatever seems good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第二日，扫罗将百姓分为三队，在晨更的时候入了亚扪人的营，击杀他们直到太阳近午，剩下的人都逃散，没有二人同在一处的。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it was, on the next day, that Saul put the people in three companies; and they came into the midst of the camp in the morning watch, and killed Ammonites until the heat of the day. And it happened that those who survived were scattered, so that no two of them were left together.</a:t>
            </a: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百姓对撒母耳说：“那说扫罗岂能管理我们的是谁呢？可以将他交出来，我们好杀死他。”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said to Samuel, “Who is he who said, ‘Shall Saul reign over us?’ Bring the men, that we may put them to death.”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扫罗说：“今日耶和华在以色列中施行拯救，所以不可杀人。”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“Not a man shall be put to death this day, for today the Lord has accomplished salvation in Israel.”</a:t>
            </a: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11:1-15】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撒母耳对百姓说：“我们要往吉甲去，在那里立国。”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Samuel said to the people, “Come, let us go to Gilgal and renew the kingdom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众百姓就到了吉甲那里，在耶和华面前立扫罗为王，又在耶和华面前献平安祭。扫罗和以色列众人大大欢喜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went to Gilgal, and there they made Saul king before the Lord in Gilgal. There they made sacrifices of peace offerings before the Lord, and there Saul and all the men of Israel rejoiced greatly.</a:t>
            </a:r>
          </a:p>
        </p:txBody>
      </p:sp>
    </p:spTree>
    <p:extLst>
      <p:ext uri="{BB962C8B-B14F-4D97-AF65-F5344CB8AC3E}">
        <p14:creationId xmlns:p14="http://schemas.microsoft.com/office/powerpoint/2010/main" val="2868656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亚扪人欺压以色列人（基列雅比人）（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扫罗征召以色列人，击败亚扪人（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4-11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扫罗放过那些曾藐视自己之人（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撒母耳召集众百姓到吉甲，</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在神面前</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立扫罗为王（</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21139</TotalTime>
  <Words>1107</Words>
  <Application>Microsoft Office PowerPoint</Application>
  <PresentationFormat>全屏显示(4:3)</PresentationFormat>
  <Paragraphs>55</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1930</cp:revision>
  <dcterms:created xsi:type="dcterms:W3CDTF">2014-02-25T17:54:08Z</dcterms:created>
  <dcterms:modified xsi:type="dcterms:W3CDTF">2024-05-10T05:31:05Z</dcterms:modified>
</cp:coreProperties>
</file>