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2"/>
  </p:notesMasterIdLst>
  <p:handoutMasterIdLst>
    <p:handoutMasterId r:id="rId33"/>
  </p:handoutMasterIdLst>
  <p:sldIdLst>
    <p:sldId id="3840" r:id="rId2"/>
    <p:sldId id="4264" r:id="rId3"/>
    <p:sldId id="4265" r:id="rId4"/>
    <p:sldId id="4266" r:id="rId5"/>
    <p:sldId id="4267" r:id="rId6"/>
    <p:sldId id="4268" r:id="rId7"/>
    <p:sldId id="4269" r:id="rId8"/>
    <p:sldId id="4270" r:id="rId9"/>
    <p:sldId id="4271" r:id="rId10"/>
    <p:sldId id="4272" r:id="rId11"/>
    <p:sldId id="4273" r:id="rId12"/>
    <p:sldId id="4274" r:id="rId13"/>
    <p:sldId id="4275" r:id="rId14"/>
    <p:sldId id="4276" r:id="rId15"/>
    <p:sldId id="4277" r:id="rId16"/>
    <p:sldId id="4278" r:id="rId17"/>
    <p:sldId id="4279" r:id="rId18"/>
    <p:sldId id="4280" r:id="rId19"/>
    <p:sldId id="4281" r:id="rId20"/>
    <p:sldId id="4282" r:id="rId21"/>
    <p:sldId id="4283" r:id="rId22"/>
    <p:sldId id="4284" r:id="rId23"/>
    <p:sldId id="4285" r:id="rId24"/>
    <p:sldId id="4286" r:id="rId25"/>
    <p:sldId id="4287" r:id="rId26"/>
    <p:sldId id="4288" r:id="rId27"/>
    <p:sldId id="4067" r:id="rId28"/>
    <p:sldId id="4128" r:id="rId29"/>
    <p:sldId id="4289" r:id="rId30"/>
    <p:sldId id="1098" r:id="rId3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p:scale>
          <a:sx n="90" d="100"/>
          <a:sy n="90" d="100"/>
        </p:scale>
        <p:origin x="-139" y="-6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2024/5/31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2024/5/31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2024/5/31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2024/5/31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2024/5/31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2024/5/31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2024/5/31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2024/5/31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2024/5/31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2024/5/31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2024/5/31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2024/5/31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2024/5/31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2024/5/31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有一日，扫罗的儿子约拿单对拿他兵器的少年人说：“我们不如过到那边，到非利士人的防营那里去。”但他没有告诉父亲。</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it happened one day that Jonathan the son of Saul said to the young man who bore his armor, “Come, let us go over to the Philistines’ garrison that is on the other side.” But he did not tell his father.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扫罗在基比亚的尽边，坐在米矶仑的石榴树下，跟随他的约有六百人。</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Saul was sitting in the outskirts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under a pomegranate tree which is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Migron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people who were with him were about six hundred men.</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扫罗正与祭司说话的时候，非利士营中的喧嚷越发大了。扫罗就对祭司说：“停手吧！”</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it happened, while Saul talked to the priest, that the noise which was in the camp of the Philistines continued to increase; so Saul said to the priest, “Withdraw your hand.”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扫罗和跟随他的人都聚集，来到战场，看见非利士人用刀互相击杀，大大惶乱。</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Saul and all the people who were with him assembled, and they went to the battle; and indeed every man’s sword was against his neighbor, and there was very great confusion.</a:t>
            </a: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从前由四方来跟随非利士军的希伯来人，现在也转过来帮助跟随扫罗和约拿单的以色列人了。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Moreover the Hebrews who were with the Philistines before that time, who went up with them into the camp from the surrounding country, they also joined the Israelites who were with Saul and Jonathan.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那藏在以法莲山地的以色列人，听说非利士人逃跑，就出来紧紧地追杀他们。</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Likewise all the men of Israel who had hidden in the mountains of Ephraim, when they heard that the Philistines fled, they also followed hard after them in the battle.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那日，耶和华使以色列人得胜，一直战到伯亚文。</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 Lord saved Israel that day, and the battle shifted to Beth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Aven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扫罗叫百姓起誓说，凡不等到晚上向敌人报完了仇吃什么的，必受咒诅。因此这日百姓没有吃什么，就极其困惫。</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men of Israel were distressed that day, for Saul had placed the people under oath, saying, “Cursed is the man who eats any food until evening, before I have taken vengeance on my enemies.” So none of the people tasted food.</a:t>
            </a: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众民进入树林，见有蜜在地上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all the people of the land came to a forest; and there was honey on the ground.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他们进了树林，见有蜜流下来，却没有人敢用手取蜜入口，因为他们怕那誓言</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people had come into the woods, there was the honey, dripping; but no one put his hand to his mouth, for the people feared the oath.</a:t>
            </a: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约拿单没有听见他父亲叫百姓起誓，所以伸手中的杖，用杖头蘸在蜂房里，转手送入口内，眼睛就明亮了</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Jonathan had not heard his father charge the people with the oath; therefore he stretched out the end of the rod that was in his hand and dipped it in a honeycomb, and put his hand to his mouth; and his countenance brightened.</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百姓中有一人对他说：“你父亲曾叫百姓严严地起誓说，今日吃什么的，必受咒诅。因此百姓就疲乏了。”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one of the people said, “Your father strictly charged the people with an oath, saying, ‘Cursed is the man who eats food this day.’” And the people were faint.</a:t>
            </a: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约拿单说：“我父亲连累你们了。你看，我尝了这一点蜜，眼睛就明亮了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Jonathan said, “My father has troubled the land. Look now, how my countenance has brightened because I tasted a little of this honey.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今日百姓若任意吃了从仇敌所夺的物，击杀的非利士人岂不更多吗？”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How much better if the people had eaten freely today of the spoil of their enemies which they found! For now would there not have been a much greater slaughter among the Philistines?”</a:t>
            </a: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这日，以色列人击杀非利士人，从密抹直到亚雅仑。百姓甚是疲乏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had driven back the Philistines that day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Michmash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Aijalon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So the people were very faint.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就急忙将所夺的牛羊和牛犊宰于地上，肉还带血就吃了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people rushed on the spoil, and took sheep, oxen, and calves, and slaughtered them on the ground; and the people ate them with the blood.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有人告诉扫罗说：“百姓吃带血的肉，得罪耶和华了。”扫罗说：“你们有罪了，今日要将大石头滚到我这里来。”</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Then they told Saul, saying, “Look, the people are sinning against the Lord by eating with the </a:t>
            </a:r>
            <a:r>
              <a:rPr lang="en-US" altLang="zh-CN" sz="2500" b="1" kern="100" dirty="0" err="1">
                <a:latin typeface="微软雅黑" panose="020B0503020204020204" pitchFamily="34" charset="-122"/>
                <a:ea typeface="微软雅黑" panose="020B0503020204020204" pitchFamily="34" charset="-122"/>
                <a:cs typeface="Calibri" panose="020F0502020204030204" pitchFamily="34" charset="0"/>
              </a:rPr>
              <a:t>blood!”So</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 he said, “You have dealt treacherously; roll a large stone to me this day.”</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扫罗又说：“你们散在百姓中，对他们说：‘你们各人将牛羊牵到我这里来宰了吃，不可吃带血的肉，得罪耶和华。’”</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这夜，百姓就把牛羊牵到那里宰了。</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Then Saul said, “Disperse yourselves among the people, and say to them, ‘Bring me here every man’s ox and every man’s sheep, slaughter them here, and eat; and do not sin against the Lord by eating with the blood.’” So every one of the people brought his ox with him that night, and slaughtered it there.</a:t>
            </a: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扫罗为耶和华筑了一座坛，这是他初次为耶和华筑的坛。</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Saul built an altar to the Lord. This was the first altar that he built to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扫罗说：“我们不如夜里下去追赶非利士人，抢掠他们，直到天亮，不留他们一人。”众民说：“你看怎样好就去行吧！”祭司说：“我们先当亲近　神。”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Saul said, “Let us go down after the Philistines by night, and plunder them until the morning light; and let us not leave a man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them.”And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they said, “Do whatever seems good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you.”Then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said, “Let us draw near to God here.”</a:t>
            </a: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扫罗求问　神说：“我下去追赶非利士人可以不可以？你将他们交在以色列人手里不交？”这日　神没有回答他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asked counsel of God, “Shall I go down after the Philistines? Will You deliver them into the hand of Israel?” But He did not answer him that 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扫罗说：“你们百姓中的长老都上这里来，查明今日是谁犯了罪</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said, “Come over here, all you chiefs of the people, and know and see what this sin was today.</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在那里有亚希突的儿子亚希亚，穿着以弗得。（亚希突是以迦博的哥哥，非尼哈的儿子，以利的孙子。以利从前在示罗作耶和华的祭司。）约拿单去了，百姓却不知道。</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Ahijah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Ahitub</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Ichabod’s brother, the son of Phinehas, the son of Eli, the Lord’s priest in Shiloh, was wearing an ephod. But the people did not know that Jonathan had gone.</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约拿单要从隘口过到非利士防营那里去。这隘口两边各有一个山峰，一名播薛，一名西尼；</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Between the passes, by which Jonathan sought to go over to the Philistines’ garrison, there was a sharp rock on one side and a sharp rock on the other side. And the name of one was </a:t>
            </a:r>
            <a:r>
              <a:rPr lang="en-US" altLang="zh-CN" sz="2500" b="1" kern="100" dirty="0" err="1">
                <a:latin typeface="微软雅黑" panose="020B0503020204020204" pitchFamily="34" charset="-122"/>
                <a:ea typeface="微软雅黑" panose="020B0503020204020204" pitchFamily="34" charset="-122"/>
                <a:cs typeface="Calibri" panose="020F0502020204030204" pitchFamily="34" charset="0"/>
              </a:rPr>
              <a:t>Bozez</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 and the name of the other </a:t>
            </a:r>
            <a:r>
              <a:rPr lang="en-US" altLang="zh-CN" sz="2500" b="1" kern="100" dirty="0" err="1">
                <a:latin typeface="微软雅黑" panose="020B0503020204020204" pitchFamily="34" charset="-122"/>
                <a:ea typeface="微软雅黑" panose="020B0503020204020204" pitchFamily="34" charset="-122"/>
                <a:cs typeface="Calibri" panose="020F0502020204030204" pitchFamily="34" charset="0"/>
              </a:rPr>
              <a:t>Seneh</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我指着救以色列永生的耶和华起誓，就是我儿子约拿单犯了罪，他也必死。”但百姓中无一人回答他。</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For as the Lord lives, who saves Israel, though it be in Jonathan my son, he shall surely die.” But not a man among all the people answered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扫罗就对以色列众人说：“你们站在一边，我与我儿子约拿单也站在一边。”百姓对扫罗说：“你看怎样好就去行吧！” </a:t>
            </a: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he said to all Israel, “You be on one side, and my son Jonathan and I will be on the other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side.”And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people said to Saul, “Do what seems good to you.”</a:t>
            </a: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扫罗祷告耶和华以色列的　神说：“求你指示实情。”于是掣签掣出扫罗和约拿单来，百姓尽都无事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said to the Lord God of Israel, “Give a perfect lot.” So Saul and Jonathan were taken, but the people escaped.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扫罗说：“你们再掣签，看是我，是我儿子约拿单。”就掣出约拿单来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said, “Cast lots between my son Jonathan and me.” So Jonathan was taken.</a:t>
            </a: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扫罗对约拿单说：“你告诉我，你作了什么事？”约拿单说：“我实在以手里的杖，用杖头蘸了一点蜜尝了一尝。这样我就死吗（“吗”或作“吧”）？”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Saul said to Jonathan, “Tell me what you have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done.”And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Jonathan told him, and said, “I only tasted a little honey with the end of the rod that was in my hand. So now I must die!”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扫罗说：“约拿单哪，你定要死！若不然，愿　神重重地降罚与我。”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answered, “God do so and more also; for you shall surely die, Jonathan.”</a:t>
            </a: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百姓对扫罗说：“约拿单在以色列人中这样大行拯救，岂可使他死呢？断乎不可！我们指着永生的耶和华起誓，连他的一根头发也不可落地，因为他今日与　神一同作事。”于是百姓救约拿单免了死亡</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 people said to Saul, “Shall Jonathan die, who has accomplished this great deliverance in Israel? Certainly not! As the Lord lives, not one hair of his head shall fall to the ground, for he has worked with God this day.” So the people rescued Jonathan, and he did not die.</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扫罗回去，不追赶非利士人，非利士人也回本地去了。</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Saul returned from pursuing the Philistines, and the Philistines went to their own place.</a:t>
            </a: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扫罗执掌以色列的国权，常常攻击他四围的一切仇敌，就是摩押人、亚扪人、以东人和琐巴诸王，并非利士人。他无论往何处去，都打败仇敌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Saul established his sovereignty over Israel, and fought against all his enemies on every side, against Moab, against the people of Ammon, against Edom, against the kings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Zobah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against the Philistines. Wherever he turned, he harassed them.</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扫罗奋勇攻击亚玛力人，救了以色列人脱离抢掠他们之人的手。</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gathered an army and attacked the Amalekites, and delivered Israel from the hands of those who plundered them.</a:t>
            </a: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扫罗的儿子是约拿单、亦施韦、麦基舒亚；他的两个女儿，长女名米拉，次女名米甲。</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sons of Saul were Jonathan,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Jishui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Malchishua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names of his two daughters were these: the name of the firstborn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Merab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name of the younger Michal.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扫罗的妻，名叫亚希暖，是亚希玛斯的女儿。扫罗的元帅，名叫押尼珥，是尼珥的儿子；尼珥是扫罗的叔叔。</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name of Saul’s wife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Ahinoam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daughter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Ahimaaz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name of the commander of his army was Abner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Saul’s uncle.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扫罗的父亲基士，押尼珥的父亲尼珥，都是亚别的儿子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Kish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was the father of Saul,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father of Abner was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扫罗平生常与非利士人大大争战。扫罗遇见有能力的人或勇士，都招募了来跟随他。</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there was fierce war with the Philistines all the days of Saul. And when Saul saw any strong man or any valiant man, he took him for himself.</a:t>
            </a: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约拿单攻击非利士人（</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1-12</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非利士人惊慌，神使以色列人得胜（</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13-23</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扫罗叫百姓起誓不吃任何东西直至晚上（</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24-26</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约拿单吃蜜，百姓因为吃带血的肉，陷入罪中（</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27-35</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扫罗要处死约拿单，但被百姓阻止（</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36-46</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扫罗的战绩以及家庭（</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47-52</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约</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拿单的主动出击</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没有躲藏逃避，而是主动出击</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不是出于鲁莽，而是出于信心</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得到随从的支持</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勇敢与谨慎</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顺从神的带领</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约拿单的谦卑与得胜</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神使以色列人得胜</a:t>
            </a:r>
          </a:p>
        </p:txBody>
      </p:sp>
    </p:spTree>
    <p:extLst>
      <p:ext uri="{BB962C8B-B14F-4D97-AF65-F5344CB8AC3E}">
        <p14:creationId xmlns:p14="http://schemas.microsoft.com/office/powerpoint/2010/main" val="25195494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扫</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罗擅自叫百姓起誓</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扫罗叫祭司将约柜带到前线</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扫罗叫百姓起誓不吃东西，直至完全击败非利士人。</a:t>
            </a:r>
          </a:p>
        </p:txBody>
      </p:sp>
    </p:spTree>
    <p:extLst>
      <p:ext uri="{BB962C8B-B14F-4D97-AF65-F5344CB8AC3E}">
        <p14:creationId xmlns:p14="http://schemas.microsoft.com/office/powerpoint/2010/main" val="743065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一峰向北，与密抹相对，一峰向南，与迦巴相对</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front of one faced northward opposite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Michmash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 other southward opposite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约拿单对拿兵器的少年人说：“我们不如过到未受割礼人的防营那里去，或者耶和华为我们施展能力，因为耶和华使人得胜，不在乎人多人少。”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Jonathan said to the young man who bore his armor, “Come, let us go over to the garrison of these uncircumcised; it may be that the Lord will work for us. For nothing restrains the Lord from saving by many or by few.”</a:t>
            </a: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圣经中，面对强大敌人的攻击，没有躲藏逃避，而是主动出战的事例</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endParaRPr lang="zh-CN" altLang="en-US" sz="6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扫</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罗一开始试图询问神的旨意，后来放弃询问神的旨意，是什么原因导致扫罗的改变</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endParaRPr lang="zh-CN" altLang="en-US" sz="6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约拿单和扫罗，他们各自分别是在什么时候开始相信神已将非利士人交在以色列人手中，两人信心的根据分别是什么</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endParaRPr lang="zh-CN" altLang="en-US" sz="6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根据</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扫罗私自献祭和叫百姓向神起誓的行为，讨论政教合一（政治人物试图利用宗教来控制百姓）的恶果，给今天我们怎样的提醒？</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拿兵器的对他说：“随你的心意行吧！你可以上去，我必跟随你，与你同心。”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his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armorbearer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 him, “Do all that is in your heart. Go then; here I am with you, according to your heart.”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约拿单说：“我们要过到那些人那里去，使他们看见我们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Jonathan said, “Very well, let us cross over to these men, and we will show ourselves to them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他们若对我们说：‘你们站住，等我们到你们那里去’，我们就站住，不上他们那里去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If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say thus to us, ‘Wait until we come to you,’ then we will stand still in our place and not go up to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他们若说：‘你们上到我们这里来’，这话就是我们的证据，我们便上去，因为耶和华将他们交在我们手里了。”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if they say thus, ‘Come up to us,’ then we will go up. For the Lord has delivered them into our hand, and this will be a sign to us.”</a:t>
            </a: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二人就使非利士的防兵看见。非利士人说：“希伯来人从所藏的洞穴里出来了。”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both of them showed themselves to the garrison of the Philistines. And the Philistines said, “Look, the Hebrews are coming out of the holes where they have hidden.”</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防兵对约拿单和拿兵器的人说：“你们上到这里来，我们有一件事指示你们。”约拿单就对拿兵器的人说：“你跟随我上去，因为耶和华将他们交在以色列人手里了。”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the men of the garrison called to Jonathan and his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armorbearer</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and said, “Come up to us, and we will show you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something.”Jonathan</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said to his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armorbearer</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“Come up after me, for the Lord has delivered them into the hand of Israel.”</a:t>
            </a: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约拿单就爬上去，拿兵器的人跟随他。约拿单杀倒非利士人，拿兵器的人也随着杀他们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Jonathan climbed up on his hands and knees with his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armorbearer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after him; and they fell before Jonathan. And as he came after him, his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armorbearer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killed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约拿单和拿兵器的人起头所杀的，约有二十人，都在一亩地的半犁沟之内</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first slaughter which Jonathan and his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armorbearer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made was about twenty men within about half an acre of land.</a:t>
            </a: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于是在营中、在田野、在众民内，都有战兢，防兵和掠兵也都战兢，地也震动，战兢之势甚大</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 was trembling in the camp, in the field, and among all the people. The garrison and the raiders also trembled; and the earth quaked, so that it was a very great trembling.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在便雅悯的基比亚，扫罗的守望兵看见非利士的军众溃散，四围乱窜</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watchmen of Saul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Benjamin looked, and there was the multitude, melting away; and they went here and there.</a:t>
            </a: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14:1-52】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扫罗就对跟随他的民说：“你们查点查点，看从我们这里出去的是谁？”他们一查点，就知道约拿单和拿兵器的人没有在这里。</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Saul said to the people who were with him, “Now call the roll and see who has gone from us.” And when they had called the roll, surprisingly, Jonathan and his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armorbearer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were not there.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　神的约柜在以色列人那里。扫罗对亚希亚说：“你将　神的约柜运了来。”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Saul said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Ahijah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“Bring the ark of God here” (for at that time the ark of God was with the children of Israel).</a:t>
            </a:r>
          </a:p>
        </p:txBody>
      </p:sp>
    </p:spTree>
    <p:extLst>
      <p:ext uri="{BB962C8B-B14F-4D97-AF65-F5344CB8AC3E}">
        <p14:creationId xmlns:p14="http://schemas.microsoft.com/office/powerpoint/2010/main" val="27685292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21211</TotalTime>
  <Words>3235</Words>
  <Application>Microsoft Office PowerPoint</Application>
  <PresentationFormat>全屏显示(4:3)</PresentationFormat>
  <Paragraphs>129</Paragraphs>
  <Slides>30</Slides>
  <Notes>0</Notes>
  <HiddenSlides>0</HiddenSlides>
  <MMClips>0</MMClips>
  <ScaleCrop>false</ScaleCrop>
  <HeadingPairs>
    <vt:vector size="4" baseType="variant">
      <vt:variant>
        <vt:lpstr>主题</vt:lpstr>
      </vt:variant>
      <vt:variant>
        <vt:i4>1</vt:i4>
      </vt:variant>
      <vt:variant>
        <vt:lpstr>幻灯片标题</vt:lpstr>
      </vt:variant>
      <vt:variant>
        <vt:i4>30</vt:i4>
      </vt:variant>
    </vt:vector>
  </HeadingPairs>
  <TitlesOfParts>
    <vt:vector size="31"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1947</cp:revision>
  <dcterms:created xsi:type="dcterms:W3CDTF">2014-02-25T17:54:08Z</dcterms:created>
  <dcterms:modified xsi:type="dcterms:W3CDTF">2024-06-01T00:09:55Z</dcterms:modified>
</cp:coreProperties>
</file>