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8"/>
  </p:notesMasterIdLst>
  <p:handoutMasterIdLst>
    <p:handoutMasterId r:id="rId19"/>
  </p:handoutMasterIdLst>
  <p:sldIdLst>
    <p:sldId id="3840" r:id="rId2"/>
    <p:sldId id="4307" r:id="rId3"/>
    <p:sldId id="4308" r:id="rId4"/>
    <p:sldId id="4309" r:id="rId5"/>
    <p:sldId id="4310" r:id="rId6"/>
    <p:sldId id="4311" r:id="rId7"/>
    <p:sldId id="4312" r:id="rId8"/>
    <p:sldId id="4313" r:id="rId9"/>
    <p:sldId id="4314" r:id="rId10"/>
    <p:sldId id="4315" r:id="rId11"/>
    <p:sldId id="4316" r:id="rId12"/>
    <p:sldId id="4317" r:id="rId13"/>
    <p:sldId id="4067" r:id="rId14"/>
    <p:sldId id="4128" r:id="rId15"/>
    <p:sldId id="4289" r:id="rId16"/>
    <p:sldId id="1098"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varScale="1">
        <p:scale>
          <a:sx n="72" d="100"/>
          <a:sy n="72" d="100"/>
        </p:scale>
        <p:origin x="13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2024/7/12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2024/7/12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2024/7/12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2024/7/12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2024/7/12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2024/7/12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2024/7/12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2024/7/12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2024/7/12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2024/7/12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2024/7/12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2024/7/12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2024/7/12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2024/7/12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耶和华对撒母耳说：“我既厌弃扫罗作以色列的王，你为他悲伤要到几时呢？你将膏油盛满了角，我差遣你往伯利恒人耶西那里去，因为我在他众子之内预定一个作王的。”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said to Samuel, “How long will you mourn for Saul, seeing I have rejected him from reigning over Israel? Fill your horn with oil, and go; I am sending you to Jesse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Bethlehemite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For I have provided Myself a king among his sons</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其中有一个少年人说：“我曾见伯利恒人耶西的一个儿子善于弹琴，是大有勇敢的战士，说话合宜，容貌俊美，耶和华也与他同在。</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one of the servants answered and said, “Look, I have seen a son of Jesse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Bethlehemite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who is skillful in playing, a mighty man of valor, a man of war, prudent in speech, and a handsome person; and the Lord is with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于是扫罗差遣使者去见耶西，说：“请你打发你放羊的儿子大卫到我这里来。”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Therefore Saul sent messengers to Jesse, and said, “Send me your son David, who is with the sheep.”</a:t>
            </a:r>
          </a:p>
          <a:p>
            <a:pPr marL="0" indent="0" algn="just">
              <a:lnSpc>
                <a:spcPct val="112000"/>
              </a:lnSpc>
              <a:buNone/>
            </a:pP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120596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耶西就把几个饼和一皮袋酒，并一只山羊羔，都驮在驴上，交给他儿子大卫，送与扫罗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Jesse took a donkey loaded with bread, a skin of wine, and a young goat, and sent them by his son David to Saul.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大卫到了扫罗那里，就侍立在扫罗面前。扫罗甚喜爱他，他就作了扫罗拿兵器的人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came to Saul and stood before him. And he loved him greatly, and he became his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armorbearer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8120596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扫罗差遣人去见耶西说：“求你容大卫侍立在我面前，因为他在我眼前蒙了恩。”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Saul sent to Jesse, saying, “Please let David stand before me, for he has found favor in my sight.”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　神那里来的恶魔临到扫罗身上的时候，大卫就拿琴用手而弹，扫罗便舒畅爽快，恶魔离了他。</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so it was, whenever the spirit from God was upon Saul, that David would take a harp and play it with his hand. Then Saul would become refreshed and well, and the distressing spirit would depart from him.</a:t>
            </a:r>
          </a:p>
        </p:txBody>
      </p:sp>
    </p:spTree>
    <p:extLst>
      <p:ext uri="{BB962C8B-B14F-4D97-AF65-F5344CB8AC3E}">
        <p14:creationId xmlns:p14="http://schemas.microsoft.com/office/powerpoint/2010/main" val="28120596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撒母耳被神差遣，到伯利恒去膏耶西的一个儿子为王（</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耶西的众子中大卫被撒母耳膏立（</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6-13</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大卫被选在扫罗面前弹琴，以琴声安抚扫罗（</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14-23</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撒</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母耳顺服神而膏立大卫</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神指示撒母耳不可再为扫罗难过（“情绪”上要顺服</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神指示撒母耳不可惧怕扫罗（“理性”上要顺服</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神否定撒母耳的判断（“喜好”上要顺服）</a:t>
            </a:r>
          </a:p>
        </p:txBody>
      </p:sp>
    </p:spTree>
    <p:extLst>
      <p:ext uri="{BB962C8B-B14F-4D97-AF65-F5344CB8AC3E}">
        <p14:creationId xmlns:p14="http://schemas.microsoft.com/office/powerpoint/2010/main" val="25195494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“外貌”</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与“内心”</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人是看外貌，</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神是看内心</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神知道人的内心</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人注重人的外貌，就容易忽略人</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的内心。</a:t>
            </a:r>
          </a:p>
          <a:p>
            <a:pPr algn="just">
              <a:lnSpc>
                <a:spcPct val="150000"/>
              </a:lnSpc>
            </a:pP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43065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因为</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神看人内心，所以神厌弃扫罗，选择大卫。讨论扫罗和大卫的内心有什么不同？</a:t>
            </a:r>
          </a:p>
          <a:p>
            <a:pPr marL="514350" indent="-514350" algn="just">
              <a:lnSpc>
                <a:spcPct val="150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圣经中“以貌取人”的事例，讨论“如果我在当时现场，我是否也会犯‘以貌取人’的错误”？</a:t>
            </a:r>
          </a:p>
          <a:p>
            <a:pPr marL="514350" indent="-514350" algn="just">
              <a:lnSpc>
                <a:spcPct val="150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自己在以往的信仰经历中曾经犯过的“以貌取人”的错误，讨论应该怎样才能避免“以貌取人”？</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撒母耳说：“我怎能去呢？扫罗若听见，必要杀我。”耶和华说：“你可以带一只牛犊去，就说：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‘我来是要向耶和华献祭。’</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Samuel said, “How can I go? If Saul hears it, he will kill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me.”But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Lord said, “Take a heifer with you, and say, ‘I have come to sacrifice to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你要请耶西来吃祭肉，我就指示你所当行的事。我所指给你的人，你要膏他。”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invite Jesse to the sacrifice, and I will show you what you shall do; you shall anoint for Me the one I name to you.”</a:t>
            </a:r>
          </a:p>
        </p:txBody>
      </p:sp>
    </p:spTree>
    <p:extLst>
      <p:ext uri="{BB962C8B-B14F-4D97-AF65-F5344CB8AC3E}">
        <p14:creationId xmlns:p14="http://schemas.microsoft.com/office/powerpoint/2010/main" val="28120596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撒母耳就照耶和华的话去行。到了伯利恒，那城里的长老都战战兢兢地出来迎接他，问他说：“你是为平安来的吗？”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Samuel did what the Lord said, and went to Bethlehem. And the elders of the town trembled at his coming, and said, “Do you come peaceably?”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他说：“为平安来的，我是给耶和华献祭。你们当自洁，来与我同吃祭肉。”撒母耳就使耶西和他众子自洁，请他们来吃祭肉。</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he said, “Peaceably; I have come to sacrifice to the Lord. Sanctify yourselves, and come with me to the sacrifice.” Then he consecrated Jesse and his sons, and invited them to the sacrifice.</a:t>
            </a:r>
          </a:p>
          <a:p>
            <a:pPr marL="0" indent="0" algn="just">
              <a:lnSpc>
                <a:spcPct val="112000"/>
              </a:lnSpc>
              <a:buNone/>
            </a:pP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120596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他们来的时候，撒母耳看见以利押，就心里说，耶和华的受膏者必定在他面前。</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it was, when they came, that he looked at Eliab and said, “Surely the Lord’s anointed is before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耶和华却对撒母耳说：“不要看他的外貌和他身材高大，我不拣选他，因为耶和华不像人看人，人是看外貌，耶和华是看内心。”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the Lord said to Samuel, “Do not look at his appearance or at his physical stature, because I have refused him. For the Lord does not see as man sees; for man looks at the outward appearance, but the Lord looks at the heart.”</a:t>
            </a:r>
          </a:p>
        </p:txBody>
      </p:sp>
    </p:spTree>
    <p:extLst>
      <p:ext uri="{BB962C8B-B14F-4D97-AF65-F5344CB8AC3E}">
        <p14:creationId xmlns:p14="http://schemas.microsoft.com/office/powerpoint/2010/main" val="28120596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耶西叫亚比拿达从撒母耳面前经过，撒母耳说：“耶和华也不拣选他。”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Jesse called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Abinadab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made him pass before Samuel. And he said, “Neither has the Lord chosen this one.”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耶西又叫沙玛从撒母耳面前经过，撒母耳说：“耶和华也不拣选他。”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Jesse made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Shammah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pass by. And he said, “Neither has the Lord chosen this one.”</a:t>
            </a:r>
          </a:p>
        </p:txBody>
      </p:sp>
    </p:spTree>
    <p:extLst>
      <p:ext uri="{BB962C8B-B14F-4D97-AF65-F5344CB8AC3E}">
        <p14:creationId xmlns:p14="http://schemas.microsoft.com/office/powerpoint/2010/main" val="28120596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耶西叫他七个儿子都从撒母耳面前经过，撒母耳说：“这都不是耶和华所拣选的。”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Thus Jesse made seven of his sons pass before Samuel. And Samuel said to Jesse, “The Lord has not chosen these.”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撒母耳对耶西说：“你的儿子都在这里吗？”他回答说：“还有个小的，现在放羊。”撒母耳对耶西说：“你打发人去叫他来；他若不来，我们必不坐席。”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Samuel said to Jesse, “Are all the young men here?” Then he said, “There remains yet the youngest, and there he is, keeping the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sheep.”And</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Samuel said to Jesse, “Send and bring him. For we will not sit down till he comes here.”</a:t>
            </a:r>
          </a:p>
        </p:txBody>
      </p:sp>
    </p:spTree>
    <p:extLst>
      <p:ext uri="{BB962C8B-B14F-4D97-AF65-F5344CB8AC3E}">
        <p14:creationId xmlns:p14="http://schemas.microsoft.com/office/powerpoint/2010/main" val="28120596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耶西就打发人去叫了他来。他面色光红，双目清秀，容貌俊美。耶和华说：“这就是他，你起来膏他。”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he sent and brought him in. Now he was ruddy, with bright eyes, and good-looking. And the Lord said, “Arise, anoint him; for this is the one!”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撒母耳就用角里的膏油，在他诸兄中膏了他。从这日起，耶和华的灵就大大感动大卫。撒母耳起身回拉玛去了。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Samuel took the horn of oil and anointed him in the midst of his brothers; and the Spirit of the Lord came upon David from that day forward. So Samuel arose and went to Ramah.</a:t>
            </a:r>
          </a:p>
        </p:txBody>
      </p:sp>
    </p:spTree>
    <p:extLst>
      <p:ext uri="{BB962C8B-B14F-4D97-AF65-F5344CB8AC3E}">
        <p14:creationId xmlns:p14="http://schemas.microsoft.com/office/powerpoint/2010/main" val="28120596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耶和华的灵离开扫罗，有恶魔从耶和华那里来扰乱他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Spirit of the Lord departed from Saul, and a distressing spirit from the Lord troubled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扫罗的臣仆对他说：“现在有恶魔从　神那里来扰乱你</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Saul’s servants said to him, “Surely, a distressing spirit from God is troubling you.</a:t>
            </a:r>
          </a:p>
          <a:p>
            <a:pPr marL="0" indent="0" algn="just">
              <a:lnSpc>
                <a:spcPct val="112000"/>
              </a:lnSpc>
              <a:buNone/>
            </a:pP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120596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我们的主可以吩咐面前的臣仆，找一个善于弹琴的来，等　神那里来的恶魔临到你身上的时候，使他用手弹琴，你就好了。”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Let our master now command your servants, who are before you, to seek out a man who is a skillful player on the harp. And it shall be that he will play it with his hand when the distressing spirit from God is upon you, and you shall be well.”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扫罗对臣仆说：“你们可以为我找一个善于弹琴的，带到我这里来。”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Saul said to his servants, “Provide me now a man who can play well, and bring him to me.”</a:t>
            </a:r>
          </a:p>
        </p:txBody>
      </p:sp>
    </p:spTree>
    <p:extLst>
      <p:ext uri="{BB962C8B-B14F-4D97-AF65-F5344CB8AC3E}">
        <p14:creationId xmlns:p14="http://schemas.microsoft.com/office/powerpoint/2010/main" val="28120596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21263</TotalTime>
  <Words>1778</Words>
  <Application>Microsoft Office PowerPoint</Application>
  <PresentationFormat>On-screen Show (4:3)</PresentationFormat>
  <Paragraphs>66</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1961</cp:revision>
  <dcterms:created xsi:type="dcterms:W3CDTF">2014-02-25T17:54:08Z</dcterms:created>
  <dcterms:modified xsi:type="dcterms:W3CDTF">2024-07-13T03:17:47Z</dcterms:modified>
</cp:coreProperties>
</file>