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6"/>
  </p:notesMasterIdLst>
  <p:handoutMasterIdLst>
    <p:handoutMasterId r:id="rId17"/>
  </p:handoutMasterIdLst>
  <p:sldIdLst>
    <p:sldId id="3840" r:id="rId2"/>
    <p:sldId id="4426" r:id="rId3"/>
    <p:sldId id="4427" r:id="rId4"/>
    <p:sldId id="4428" r:id="rId5"/>
    <p:sldId id="4429" r:id="rId6"/>
    <p:sldId id="4430" r:id="rId7"/>
    <p:sldId id="4431" r:id="rId8"/>
    <p:sldId id="4433" r:id="rId9"/>
    <p:sldId id="4422" r:id="rId10"/>
    <p:sldId id="4423" r:id="rId11"/>
    <p:sldId id="4424" r:id="rId12"/>
    <p:sldId id="4434" r:id="rId13"/>
    <p:sldId id="4435" r:id="rId14"/>
    <p:sldId id="4425"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p:scale>
          <a:sx n="90" d="100"/>
          <a:sy n="90" d="100"/>
        </p:scale>
        <p:origin x="-139" y="-6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2024/8/16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2024/8/16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2024/8/16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2024/8/16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2024/8/16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2024/8/16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2024/8/16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2024/8/16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2024/8/16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2024/8/16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2024/8/16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2024/8/16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2024/8/16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2024/8/16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21:1-15】</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大卫到了挪伯祭司亚希米勒那里，亚希米勒战战兢兢地出来迎接他，问他说：“你为什么独自来，没有人跟随呢？”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David came to Nob, to Ahimelech the priest. And Ahimelech was afraid when he met David, and said to him, “Why are you alone, and no one is with you?”</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大卫回答祭司亚希米勒说：“王吩咐我一件事说：‘我差遣你委托你的这件事，不要使人知道。’故此我已派定少年人在某处等候我。</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David said to Ahimelech the priest, “The king has ordered me on some business, and said to me, ‘Do not let anyone know anything about the business on which I send you, or what I have commanded you.’ And I have directed my young men to such and such a place.</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撒谎</a:t>
            </a:r>
          </a:p>
          <a:p>
            <a:pPr algn="just">
              <a:lnSpc>
                <a:spcPct val="112000"/>
              </a:lnSpc>
              <a:buFont typeface="Wingdings" panose="05000000000000000000" pitchFamily="2" charset="2"/>
              <a:buChar char="Ø"/>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谎言的恶果</a:t>
            </a:r>
          </a:p>
          <a:p>
            <a:pPr algn="just">
              <a:lnSpc>
                <a:spcPct val="112000"/>
              </a:lnSpc>
              <a:buFont typeface="Wingdings" panose="05000000000000000000" pitchFamily="2" charset="2"/>
              <a:buChar char="Ø"/>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胆怯的体现</a:t>
            </a:r>
          </a:p>
          <a:p>
            <a:pPr algn="just">
              <a:lnSpc>
                <a:spcPct val="112000"/>
              </a:lnSpc>
              <a:buFont typeface="Wingdings" panose="05000000000000000000" pitchFamily="2" charset="2"/>
              <a:buChar char="Ø"/>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软弱无能的体现</a:t>
            </a:r>
          </a:p>
          <a:p>
            <a:pPr algn="just">
              <a:lnSpc>
                <a:spcPct val="112000"/>
              </a:lnSpc>
              <a:buFont typeface="Wingdings" panose="05000000000000000000" pitchFamily="2" charset="2"/>
              <a:buChar char="Ø"/>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自私的体现</a:t>
            </a:r>
          </a:p>
          <a:p>
            <a:pPr algn="just">
              <a:lnSpc>
                <a:spcPct val="112000"/>
              </a:lnSpc>
              <a:buFont typeface="Wingdings" panose="05000000000000000000" pitchFamily="2" charset="2"/>
              <a:buChar char="Ø"/>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对神缺乏信心的体现</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吃陈设饼（圣饼）</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太</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12:1-7】</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那时，耶稣在安息日从麦地经过。他的门徒饿了，就掐起麦穗来吃。</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法利赛人看见，就对耶稣说：“看哪，你的门徒作安息日不可作的事了。”</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耶稣对他们说：“经上记着大卫和跟从他的人饥饿之时所作的事，你们没有念过吗？</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他怎么进了　神的殿，吃了陈设饼，这饼不是他和跟从他的人可以吃的，惟独祭司才可以吃</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吃陈设饼（圣饼）</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太</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12:1-7】</a:t>
            </a: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再者，律法上所记的，当安息日，祭司在殿里犯了安息日，还是没有罪，你们没有念过吗？</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但我告诉你们：在这里有一人比殿更大。</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我喜爱怜恤，不喜爱祭祀。’你们若明白这话的意思，就不将无罪的当作有罪的了。</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432082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诗篇</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34</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篇</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大卫向神感恩</a:t>
            </a: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大卫在亚比米勒面前装疯，被他赶出去，就作这诗</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buFont typeface="Wingdings" panose="05000000000000000000" pitchFamily="2" charset="2"/>
              <a:buChar char="Ø"/>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感谢神的保守</a:t>
            </a:r>
          </a:p>
          <a:p>
            <a:pPr algn="just">
              <a:lnSpc>
                <a:spcPct val="112000"/>
              </a:lnSpc>
              <a:buFont typeface="Wingdings" panose="05000000000000000000" pitchFamily="2" charset="2"/>
              <a:buChar char="Ø"/>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神“救我脱离了一切恐惧”（</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Ps 34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12000"/>
              </a:lnSpc>
              <a:buFont typeface="Wingdings" panose="05000000000000000000" pitchFamily="2" charset="2"/>
              <a:buChar char="Ø"/>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凡投靠他的，必不至定罪。（</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Ps 34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937486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列举圣经中神的选民撒谎的事例，讨论他们撒谎的原因？谎言的结果？</a:t>
            </a:r>
          </a:p>
          <a:p>
            <a:pPr marL="0" indent="0" algn="just">
              <a:lnSpc>
                <a:spcPct val="15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buAutoNum type="arabicParenR" startAt="2"/>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：为什么说，撒谎是</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：对</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上帝的蔑视，对人的</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恐惧。</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现实事例说明，为什么说恐惧是撒谎的原因？人为什么恐惧</a:t>
            </a:r>
            <a:r>
              <a:rPr lang="zh-CN" altLang="en-US" sz="3000" b="1" kern="10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mtClean="0">
                <a:latin typeface="微软雅黑" panose="020B0503020204020204" pitchFamily="34" charset="-122"/>
                <a:ea typeface="微软雅黑" panose="020B0503020204020204" pitchFamily="34" charset="-122"/>
                <a:cs typeface="Calibri" panose="020F0502020204030204" pitchFamily="34" charset="0"/>
              </a:rPr>
              <a:t>人惧怕什么</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？怎样战胜恐惧？</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21:1-15】</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现在你手下有什么？求你给我五个饼，或是别样的食物。”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what have you on hand? Give me five loaves of bread in my hand, or whatever can be found.”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祭司对大卫说：“我手下没有寻常的饼，只有圣饼，若少年人没有亲近妇人才可以给。”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priest answered David and said, “There is no common bread on hand; but there is holy bread, if the young men have at least kept themselves from women.”</a:t>
            </a:r>
          </a:p>
        </p:txBody>
      </p:sp>
    </p:spTree>
    <p:extLst>
      <p:ext uri="{BB962C8B-B14F-4D97-AF65-F5344CB8AC3E}">
        <p14:creationId xmlns:p14="http://schemas.microsoft.com/office/powerpoint/2010/main" val="5954309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21:1-15】</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大卫对祭司说：“实在约有三日我们没有亲近妇人。我出来的时候，虽是寻常行路，少年人的器皿还是洁净的；何况今日不更是洁净吗？”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David answered the priest, and said to him, “Truly, women have been kept from us about three days since I came out. And the vessels of the young men are holy, and the bread is in effect common, even though it was consecrated in the vessel this day.”</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祭司就拿圣饼给他，因为在那里没有别样饼，只有更换新饼，从耶和华面前撤下来的陈设饼。</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priest gave him holy bread; for there was no bread there but the showbread which had been taken from before the Lord, in order to put hot bread in its place on the day when it was taken away.</a:t>
            </a:r>
          </a:p>
        </p:txBody>
      </p:sp>
    </p:spTree>
    <p:extLst>
      <p:ext uri="{BB962C8B-B14F-4D97-AF65-F5344CB8AC3E}">
        <p14:creationId xmlns:p14="http://schemas.microsoft.com/office/powerpoint/2010/main" val="5954309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21:1-15】</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当日有扫罗的一个臣子留在耶和华面前。他名叫多益，是以东人，作扫罗的司牧长</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 certain man of the servants of Saul was there that day, detained before the Lord. And his name was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Doeg</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 Edomite, the chief of the herdsmen who belonged to Saul.</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大卫问亚希米勒说：“你手下有枪有刀没有？因为王的事甚急，连刀剑器械我都没有带。” </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said to Ahimelech, “Is there not here on hand a spear or a sword? For I have brought neither my sword nor my weapons with me, because the king’s business required haste.”</a:t>
            </a:r>
          </a:p>
        </p:txBody>
      </p:sp>
    </p:spTree>
    <p:extLst>
      <p:ext uri="{BB962C8B-B14F-4D97-AF65-F5344CB8AC3E}">
        <p14:creationId xmlns:p14="http://schemas.microsoft.com/office/powerpoint/2010/main" val="5954309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21:1-15】</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祭司说：“你在以拉谷杀非利士人歌利亚的那刀在这里，裹在布中，放在以弗得后边，你要就可以拿去。除此以外，再没有别的。”大卫说：“这刀没有可比的！求你给我。</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priest said, “The sword of Goliath the Philistine, whom you killed in the Valley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there it is, wrapped in a cloth behind the ephod. If you will take that, take it. For there is no other except that one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here.”And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David said, “There is none like it; give it to me.”</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那日大卫起来，躲避扫罗，逃到迦特王亚吉那里</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arose and fled that day from before Saul, and went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Achish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king of Gath.</a:t>
            </a:r>
          </a:p>
        </p:txBody>
      </p:sp>
    </p:spTree>
    <p:extLst>
      <p:ext uri="{BB962C8B-B14F-4D97-AF65-F5344CB8AC3E}">
        <p14:creationId xmlns:p14="http://schemas.microsoft.com/office/powerpoint/2010/main" val="5954309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21:1-15】</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亚吉的臣仆对亚吉说：“这不是以色列国王大卫吗？那里的妇女跳舞唱和，不是指着他说‘扫罗杀死千千，大卫杀死万万’吗？” </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servants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Achish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him, “Is this not David the king of the land? Did they not sing of him to one another in dances,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saying:‘Saul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has slain his thousands</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his ten thousands’?”</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大卫将这话放在心里，甚惧怕迦特王亚吉</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took these words to heart, and was very much afraid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Achish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king of Gath.</a:t>
            </a:r>
          </a:p>
        </p:txBody>
      </p:sp>
    </p:spTree>
    <p:extLst>
      <p:ext uri="{BB962C8B-B14F-4D97-AF65-F5344CB8AC3E}">
        <p14:creationId xmlns:p14="http://schemas.microsoft.com/office/powerpoint/2010/main" val="5954309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21:1-15】</a:t>
            </a:r>
          </a:p>
          <a:p>
            <a:pPr marL="0" indent="0" algn="just">
              <a:lnSpc>
                <a:spcPct val="100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就在众人面前改变了寻常的举动，在他们手下假装疯癫，在城门的门扇上胡写乱画，使唾沫流</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在胡子上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changed his behavior before them, pretended madness in their hands, scratched on the doors of the gate, and let his saliva fall down on his beard.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亚吉对臣仆说：“你们看，这人是疯子。为什么带他到我这里来呢</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Achish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his servants, “Look, you see the man is insane. Why have you brought him to me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954309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21:1-15】</a:t>
            </a:r>
          </a:p>
          <a:p>
            <a:pPr marL="0" indent="0" algn="just">
              <a:lnSpc>
                <a:spcPct val="100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我岂缺少疯子，你们带这人来在我面前疯癫吗？这人岂可进我的家呢？</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Have I need of madmen, that you have brought this fellow to play the madman in my presence? Shall this fellow come into my house?”</a:t>
            </a:r>
          </a:p>
        </p:txBody>
      </p:sp>
    </p:spTree>
    <p:extLst>
      <p:ext uri="{BB962C8B-B14F-4D97-AF65-F5344CB8AC3E}">
        <p14:creationId xmlns:p14="http://schemas.microsoft.com/office/powerpoint/2010/main" val="31443671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大卫欺骗</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祭司，</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得到食物和武器（</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大卫装成疯子，躲在迦</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特（</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10-15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22602</TotalTime>
  <Words>1281</Words>
  <Application>Microsoft Office PowerPoint</Application>
  <PresentationFormat>全屏显示(4:3)</PresentationFormat>
  <Paragraphs>65</Paragraphs>
  <Slides>14</Slides>
  <Notes>0</Notes>
  <HiddenSlides>0</HiddenSlides>
  <MMClips>0</MMClips>
  <ScaleCrop>false</ScaleCrop>
  <HeadingPairs>
    <vt:vector size="4" baseType="variant">
      <vt:variant>
        <vt:lpstr>主题</vt:lpstr>
      </vt:variant>
      <vt:variant>
        <vt:i4>1</vt:i4>
      </vt:variant>
      <vt:variant>
        <vt:lpstr>幻灯片标题</vt:lpstr>
      </vt:variant>
      <vt:variant>
        <vt:i4>14</vt:i4>
      </vt:variant>
    </vt:vector>
  </HeadingPairs>
  <TitlesOfParts>
    <vt:vector size="15"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1996</cp:revision>
  <dcterms:created xsi:type="dcterms:W3CDTF">2014-02-25T17:54:08Z</dcterms:created>
  <dcterms:modified xsi:type="dcterms:W3CDTF">2024-08-16T22:14:11Z</dcterms:modified>
</cp:coreProperties>
</file>