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3840" r:id="rId2"/>
    <p:sldId id="4465" r:id="rId3"/>
    <p:sldId id="4466" r:id="rId4"/>
    <p:sldId id="4467" r:id="rId5"/>
    <p:sldId id="4468" r:id="rId6"/>
    <p:sldId id="4469" r:id="rId7"/>
    <p:sldId id="4470" r:id="rId8"/>
    <p:sldId id="4471" r:id="rId9"/>
    <p:sldId id="4472" r:id="rId10"/>
    <p:sldId id="4473" r:id="rId11"/>
    <p:sldId id="4474" r:id="rId12"/>
    <p:sldId id="4422" r:id="rId13"/>
    <p:sldId id="4423" r:id="rId14"/>
    <p:sldId id="4425"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90" d="100"/>
          <a:sy n="90" d="100"/>
        </p:scale>
        <p:origin x="-77"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2024/9/13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2024/9/13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2024/9/13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2024/9/13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2024/9/13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2024/9/13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2024/9/13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2024/9/13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2024/9/13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2024/9/13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2024/9/13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2024/9/13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2024/9/13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2024/9/13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扫罗追赶非利士人回来，有人告诉他说：“大卫在隐基底的旷野。”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when Saul had returned from following the Philistines, that it was told him, saying, “Take note! David is in the Wilderness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Gedi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扫罗就从以色列人中挑选三千精兵，率领他们往野羊的磐石去，寻索大卫和跟随他的人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took three thousand chosen men from all Israel, and went to seek David and his men on the Rocks of the Wild Goats.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人若遇见仇敌，岂肯放他平安无事地去呢？愿耶和华因你今日向我所行的，以善报你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a man finds his enemy, will he let him get away safely? Therefore may the Lord reward you with good for what you have done to me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我也知道你必要作王，以色列的国必坚立在你手里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 know indeed that you shall surely be king, and that the kingdom of Israel shall be established in your hand.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现在你要指着耶和华向我起誓，不剪除我的后裔，在我父家不灭没我的名。”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swear now to me by the Lord that you will not cut off my descendants after me, and that you will not destroy my name from my father’s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于是大卫向扫罗起誓，扫罗就回家去。大卫和跟随他的人上山寨去了。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swore to Saul. And Saul went home, but David and his men went up to the stronghold.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扫罗继续追杀大卫（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2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大卫不杀扫罗；当大卫可以杀扫罗的时候，他只是割下扫罗的衣襟（</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2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大卫向扫罗表明自己的忠诚（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2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扫罗大哭，承认自己对大卫的亏欠（</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16-22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不杀扫罗</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大卫放弃杀死扫罗的绝佳机会</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大卫不仅自己不杀扫罗，也阻止随从杀死扫罗。</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大卫为自己割下扫罗的衣襟而自责</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大卫不杀扫罗的理由</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大卫的随从认为“是神要大卫利用此次机会杀死扫罗“；大卫却认为“神没有要让他利用此次机会杀死扫罗”。</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为什么双方看到</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一样的事实，却得出不同的结论？两者判断的根据是什么？给我们怎样的提醒？</a:t>
            </a: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大卫明知神将会废掉扫罗</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大卫此刻不愿</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作神手中的“刀”去除掉扫</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罗（“替天行道”）？</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给我们怎样的提醒？</a:t>
            </a: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为什么大卫的随从继续跟从看似“软弱愚蠢”的领袖大卫？从此次事件中，可以看出大卫有哪些成功领袖的品质？给我们怎样的提醒？</a:t>
            </a:r>
          </a:p>
          <a:p>
            <a:pPr marL="0" indent="0" algn="just">
              <a:lnSpc>
                <a:spcPct val="15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到了路旁的羊圈，在那里有洞，扫罗进去大解。大卫和跟随他的人正藏在洞里的深处。</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he came to the sheepfolds by the road, where there was a cave; and Saul went in to attend to his needs. (David and his men were staying in the recesses of the cave.)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跟随的人对大卫说：“耶和华曾应许你说：‘我要将你的仇敌交在你手里，你可以任意待他。’如今时候到了。”大卫就起来，悄悄地割下扫罗外袍的衣襟。</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men of David said to him, “This is the day of which the Lord said to you, ‘Behold, I will deliver your enemy into your hand, that you may do to him as it seems good to you.’” And David arose and secretly cut off a corner of Saul’s robe.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随后大卫心中自责，因为割下扫罗的衣襟</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afterward that David’s heart troubled him because he had cut Saul’s robe.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对跟随他的人说：“我的主乃是耶和华的受膏者，我在耶和华面前万不敢伸手害他，因他是耶和华的受膏者。”</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his men, “The Lord forbid that I should do this thing to my master, the Lord’s anointed, to stretch out my hand against him, seeing he is the anointed of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大卫用这话拦住跟随他的人，不容他们起来害扫罗。扫罗起来，从洞里出去行路。</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restrained his servants with these words, and did not allow them to rise against Saul. And Saul got up from the cave and went on his way.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随后大卫也起来，从洞里出去，呼叫扫罗说：“我主，我王！”扫罗回头观看，大卫就屈身脸伏于地下拜。</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also arose afterward, went out of the cave, and called out to Saul, saying, “My lord the king!” And when Saul looked behind him, David stooped with his face to the earth, and bowed down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大卫对扫罗说：“你为何听信人的谗言，说大卫想要害你呢？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David said to Saul: “Why do you listen to the words of men who say, ‘Indeed David seeks your harm’?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今日你亲眼看见在洞中耶和华将你交在我手里，有人叫我杀你，我却爱惜你，说：‘我不敢伸手害我的主，因为他是耶和华的受膏者。’</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Look, this day your eyes have seen that the Lord delivered you today into my hand in the cave, and someone urged me to kill you. But my eye spared you, and I said, ‘I will not stretch out my hand against my lord, for he is the Lord’s anointed.’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我父啊！看看你外袍的衣襟在我手中。我割下你的衣襟，没有杀你，你由此可以知道我没有恶意叛逆你。你虽然猎取我的命，我却没有得罪你。</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Moreover, my father, see! Yes, see the corner of your robe in my hand! For in that I cut off the corner of your robe, and did not kill you, know and see that there is neither evil nor rebellion in my hand, and I have not sinned against you. Yet you hunt my life to take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愿耶和华在你我中间判断是非，在你身上为我伸冤，我却不亲手加害于你。</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Let the Lord judge between you and me, and let the Lord avenge me on you. But my hand shall not be against you.</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古人有句俗语说：‘恶事出于恶人。’我却不亲手加害于你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proverb of the ancients says, ‘Wickedness proceeds from the wicked.’ But my hand shall not be against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以色列王出来要寻找谁呢？追赶谁呢？不过追赶一条死狗，一个虼蚤就是了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whom has the king of Israel come out? Whom do you pursue? A dead dog? A flea?</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愿耶和华在你我中间施行审判，断定是非，并且鉴察，为我伸冤，救我脱离你的手。”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let the Lord be judge, and judge between you and me, and see and plead my case, and deliver me out of your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大卫向扫罗说完这话，扫罗说：“我儿大卫，这是你的声音吗？”就放声大哭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when David had finished speaking these words to Saul, that Saul said, “Is this your voice, my son David?” And Saul lifted up his voice and wept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对大卫说：“你比我公义，因为你以善待我，我却以恶待你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David: “You are more righteous than I; for you have rewarded me with good, whereas I have rewarded you with evil.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你今日显明是以善待我，因为耶和华将我交在你手里，你却没有杀我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have shown this day how you have dealt well with me; for when the Lord delivered me into your hand, you did not kill 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22865</TotalTime>
  <Words>1415</Words>
  <Application>Microsoft Office PowerPoint</Application>
  <PresentationFormat>全屏显示(4:3)</PresentationFormat>
  <Paragraphs>63</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2024</cp:revision>
  <dcterms:created xsi:type="dcterms:W3CDTF">2014-02-25T17:54:08Z</dcterms:created>
  <dcterms:modified xsi:type="dcterms:W3CDTF">2024-09-13T18:05:35Z</dcterms:modified>
</cp:coreProperties>
</file>