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3840" r:id="rId2"/>
    <p:sldId id="4590" r:id="rId3"/>
    <p:sldId id="4591" r:id="rId4"/>
    <p:sldId id="4607" r:id="rId5"/>
    <p:sldId id="4592" r:id="rId6"/>
    <p:sldId id="4593" r:id="rId7"/>
    <p:sldId id="4589" r:id="rId8"/>
    <p:sldId id="4422" r:id="rId9"/>
    <p:sldId id="4423" r:id="rId10"/>
    <p:sldId id="4608" r:id="rId11"/>
    <p:sldId id="4425"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70" d="100"/>
          <a:sy n="70" d="100"/>
        </p:scale>
        <p:origin x="-115" y="-6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扫罗的儿子伊施波设听见押尼珥死在希伯仑，手就发软，以色列众人也都惊惶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Saul’s son heard that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Abner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died in Hebron, he lost heart, and all Israel was troubled.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扫罗的儿子伊施波设有两个军长：一名巴拿，一名利甲，是便雅悯支派、比录人临门的儿子。比录也属便雅悯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Saul’s son had two men who were captains of troops. The name of one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name of the other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Beerothite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the children of Benjamin.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Beeroth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also was part of Benjamin,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对神的表述</a:t>
            </a:r>
          </a:p>
          <a:p>
            <a:pPr marL="0" indent="0" algn="just">
              <a:lnSpc>
                <a:spcPct val="150000"/>
              </a:lnSpc>
              <a:buNone/>
            </a:pP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“救我性命脱离一切苦难、永生的神。</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As the Lord lives, who has redeemed my life from all adversity”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永生神（活神）</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拯救的神</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慈爱的神</a:t>
            </a:r>
          </a:p>
          <a:p>
            <a:pPr marL="0" indent="0" algn="just">
              <a:lnSpc>
                <a:spcPct val="15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得胜（得荣耀）的神</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1176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圣经中因为依赖人，投靠人，最终导致可悲结局的人物事例。讨论，我们从中得到怎样的提醒？</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为以色列王的伊施波设身处危机时刻，却依然懈怠睡觉，最终可悲地被恶人所杀。根据圣经，讨论“凭信心交托”与“懈怠逃避”的不同之处？</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大卫对神的描述“救我性命脱离一切苦难、永生的神“ ，讨论大卫对神的认识和信心塑造了大卫哪些与众不同的品格和行为模式？</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比录人早先逃到基他音，在那里寄居，直到今日。</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because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Beerothites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fled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Gittaim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have been sojourners there until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扫罗的儿子约拿单有一个儿子，名叫米非波设，是瘸腿的。扫罗和约拿单死亡的消息从耶斯列传到的时候，他才五岁。他乳母抱着他逃跑，因为跑得太急，孩子掉在地上，腿就瘸了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Jonathan</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Saul’s son, had a son who was lame in his feet. He was five years old when the news about Saul and Jonathan came from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his nurse took him up and fled. And it happened, as she made haste to flee, that he fell and became lame. His name was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一日，比录人临门的两个儿子利甲和巴拿出去，约在午热的时候，到了伊施波设的家，伊施波设正睡午觉</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Beerothite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set out and came at about the heat of the day to the house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was lying on his bed at noon.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他们进了房子，假作要取麦子，就刺透伊施波设的肚腹逃跑了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came there, all the way into the house, as though to get wheat, and they stabbed him in the stomach.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brother escaped.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他们进房子的时候，伊施波设正在卧房里躺在床上。他们将他杀死，割了他的首级，拿着首级在亚拉巴走了一夜，</a:t>
            </a:r>
          </a:p>
          <a:p>
            <a:pPr marL="0" indent="0" algn="just">
              <a:lnSpc>
                <a:spcPct val="10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For when they came into the house, he was lying on his bed in his bedroom; then they struck him and killed him, beheaded him and took his head, and were all night escaping through the plain.</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将伊施波设的首级拿到希伯仑见大卫王，说：“王的仇敌扫罗，曾寻索王的性命。看哪，这是他儿子伊施波设的首级，耶和华今日为我主我王，在扫罗和他后裔的身上报了仇。</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they brought the head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David at Hebron, and said to the king, “Here is the head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Saul your enemy, who sought your life; and the Lord has avenged my lord the king this day of Saul and his descendants.”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1417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大卫对比录人临门的儿子利甲和他兄弟巴拿说：“我指着救我性命脱离一切苦难、永生的耶和华起誓</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David answered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Rechab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Baanah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his brother, the sons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Rimmon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Beerothite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said to them, “As the Lord lives, who has redeemed my life from all adversity,</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从前有人报告我说，扫罗死了，他自以为报好消息，我就拿住他，将他杀在洗革拉，这就作了他报消息的赏赐。</a:t>
            </a: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someone told me, saying, ‘Look, Saul is dead,’ thinking to have brought good news, I arrested him and had him executed in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one who thought I would give him a reward for his news.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4:1-12】</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何况恶人将义人杀在他的床上，我岂不向你们讨流他血的罪、从世上除灭你们呢？” </a:t>
            </a: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How much more, when wicked men have killed a righteous person in his own house on his bed? Therefore, shall I not now require his blood at your hand and remove you from the earth?”</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于是大卫吩咐少年人将他们杀了，砍断他们的手脚，挂在希伯仑的池旁；却将伊施波设的首级，葬在希伯仑、押尼珥的坟墓里</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David commanded his young men, and they executed them, cut off their hands and feet, and hanged them by the pool in Hebron.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they took the head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buried it in the tomb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Abner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Hebron.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伊施波设的两个军长杀了他，把首级带来给大卫（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大卫不但没有奖赏他们，而是把他们治死（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伊施</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波设之死</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软弱惊惶</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懈怠（躺平）</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逃避</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责任</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坐以待毙</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人所立的王，也死于人的手</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大卫作以色列王的最后障碍被清除</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自寻死路</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的利甲和巴拿</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自作聪明</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自寻死路</a:t>
            </a:r>
          </a:p>
          <a:p>
            <a:pPr marL="0" indent="0" algn="just">
              <a:lnSpc>
                <a:spcPct val="150000"/>
              </a:lnSpc>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一心投靠人，而不投靠神</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24609</TotalTime>
  <Words>1127</Words>
  <Application>Microsoft Office PowerPoint</Application>
  <PresentationFormat>全屏显示(4:3)</PresentationFormat>
  <Paragraphs>51</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2134</cp:revision>
  <dcterms:created xsi:type="dcterms:W3CDTF">2014-02-25T17:54:08Z</dcterms:created>
  <dcterms:modified xsi:type="dcterms:W3CDTF">2024-12-06T17:06:24Z</dcterms:modified>
</cp:coreProperties>
</file>