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3840" r:id="rId2"/>
    <p:sldId id="4632" r:id="rId3"/>
    <p:sldId id="4633" r:id="rId4"/>
    <p:sldId id="4634" r:id="rId5"/>
    <p:sldId id="4635" r:id="rId6"/>
    <p:sldId id="4636" r:id="rId7"/>
    <p:sldId id="4637" r:id="rId8"/>
    <p:sldId id="4638" r:id="rId9"/>
    <p:sldId id="4639" r:id="rId10"/>
    <p:sldId id="4640" r:id="rId11"/>
    <p:sldId id="4641" r:id="rId12"/>
    <p:sldId id="4642" r:id="rId13"/>
    <p:sldId id="4643" r:id="rId14"/>
    <p:sldId id="4644" r:id="rId15"/>
    <p:sldId id="4589" r:id="rId16"/>
    <p:sldId id="4422" r:id="rId17"/>
    <p:sldId id="4630" r:id="rId18"/>
    <p:sldId id="4425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063" autoAdjust="0"/>
    <p:restoredTop sz="94660"/>
  </p:normalViewPr>
  <p:slideViewPr>
    <p:cSldViewPr>
      <p:cViewPr varScale="1">
        <p:scale>
          <a:sx n="69" d="100"/>
          <a:sy n="69" d="100"/>
        </p:scale>
        <p:origin x="2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/>
              <a:t>按一下此處編輯母版文本樣式</a:t>
            </a:r>
            <a:endParaRPr lang="zh-CN" altLang="en-US"/>
          </a:p>
          <a:p>
            <a:pPr lvl="1"/>
            <a:r>
              <a:rPr lang="zh-CN" altLang="en-US"/>
              <a:t>第二級</a:t>
            </a:r>
          </a:p>
          <a:p>
            <a:pPr lvl="2"/>
            <a:r>
              <a:rPr lang="zh-CN" altLang="en-US"/>
              <a:t>第三級</a:t>
            </a:r>
          </a:p>
          <a:p>
            <a:pPr lvl="3"/>
            <a:r>
              <a:rPr lang="zh-CN" altLang="en-US"/>
              <a:t>第四級</a:t>
            </a:r>
          </a:p>
          <a:p>
            <a:pPr lvl="4"/>
            <a:r>
              <a:rPr lang="zh-CN" altLang="en-US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2025/1/3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王住在自己宫中，耶和华使他安靖，不被四围的仇敌扰乱。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it came to pass when the king was dwelling in his house, and the Lord had given him rest from all his enemies all around,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那时，王对先知拿单说：“看哪，我住在香柏木的宫中，　神的约柜反在幔子里。”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that the king said to Nathan the prophet, “See now, I dwell in a house of cedar, but the ark of God dwells inside tent curtains.”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592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主耶和华啊，我还有何言可以对你说呢？因为你知道你的仆人。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what more can David say to You? For You, Lord God, know Your servant.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你行这大事使仆人知道，是因你所应许的话，也是照你的心意。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Your word’s sake, and according to Your own heart, You have done all these great things, to make Your servant know them.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主耶和华啊，你本为大。照我们耳中听见没有可比你的，除你以外再无　神。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Therefore You are great, O Lord God. For there is none like You, nor is there any God besides You, according to all that we have heard with our ears.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世上有何民能比你的民以色列呢？你从埃及救赎他们作自己的子民，又在你赎出来的民面前行大而可畏的事，驱逐列邦人和他们的神，显出你的大名。</a:t>
            </a:r>
            <a:endParaRPr lang="en-US" altLang="zh-CN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who is like Your people, like Israel, the one nation on the earth whom God went to redeem for Himself as a people, to make for Himself a name—and to do for Yourself great and awesome deeds for Your land—before Your people whom You redeemed for Yourself from Egypt, the nations, and their gods?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你曾坚立你的民以色列作你的子民，直到永远。你耶和华也作了他们的　神。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You have made Your people Israel Your very own people forever; and You, Lord, have become their God.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“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　神啊，你所应许仆人和仆人家的话，求你坚定，直到永远，照你所说的而行。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Now, O Lord God, the word which You have spoken concerning Your servant and concerning his house, establish it forever and do as You have said.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愿人永远尊你的名为大，说：万军之耶和华是治理以色列的　神。这样，你仆人大卫的家必在你面前坚立。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let Your name be magnified forever, saying, ‘The Lord of hosts is the God over Israel.’ And let the house of Your servant David be established before You.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万军之耶和华以色列的　神啊，因你启示你的仆人说：我必为你建立家室，所以仆人大胆向你如此祈祷。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You, O Lord of hosts, God of Israel, have revealed this to Your servant, saying, ‘I will build you a house.’ Therefore Your servant has found it in his heart to pray this prayer to You.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“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主耶和华啊，惟有你是　神。你的话是真实的，你也应许将这福气赐给仆人。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now, O Lord God, You are God, and Your words are true, and You have promised this goodness to Your servant.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现在求你赐福与仆人的家，可以永存在你面前。主耶和华啊，这是你所应许的，愿你永远赐福与仆人的家。”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therefore, let it please You to bless the house of Your servant, that it may continue before You forever; for You, O Lord God, have spoken it, and with Your blessing let the house of Your servant be blessed forever.”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经文简述：</a:t>
            </a:r>
            <a:endParaRPr lang="en-US" altLang="zh-CN" sz="30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大卫想为神造圣殿，得到先知拿单的鼓励。（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神否决大卫造圣殿的计划，但给大卫更好的应许。（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4-17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大卫向神感恩祷告（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18-29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</a:p>
        </p:txBody>
      </p:sp>
    </p:spTree>
    <p:extLst>
      <p:ext uri="{BB962C8B-B14F-4D97-AF65-F5344CB8AC3E}">
        <p14:creationId xmlns:p14="http://schemas.microsoft.com/office/powerpoint/2010/main" val="1039750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大卫造圣殿的愿望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大卫在平安强盛时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大卫的心愿被神否定，并不意味着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顺服神的心意，哪怕不符合自己的心意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被神拒绝后，依然感恩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大卫对神的感恩祷告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en-US" altLang="zh-CN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	</a:t>
            </a: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谦卑是感恩的前提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en-US" altLang="zh-CN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	</a:t>
            </a: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信心是感恩的依据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en-US" altLang="zh-CN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	</a:t>
            </a: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神的信实是感恩的根基</a:t>
            </a:r>
          </a:p>
        </p:txBody>
      </p:sp>
    </p:spTree>
    <p:extLst>
      <p:ext uri="{BB962C8B-B14F-4D97-AF65-F5344CB8AC3E}">
        <p14:creationId xmlns:p14="http://schemas.microsoft.com/office/powerpoint/2010/main" val="2530312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神对大卫的应许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超乎大卫所思所想，所愿所求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关乎大卫的后裔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对大卫后裔的管教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对大卫后裔的不离不弃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保守“大卫”的国直到永远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21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问题讨论：</a:t>
            </a:r>
            <a:endParaRPr lang="en-US" altLang="zh-CN" sz="30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先知拿单前后两次给大卫不一致的信息，讨论拿单为什么会出现如此状况？给我们怎样的提醒？拿单身上有什么我们应该效法和借鉴的地方？</a:t>
            </a: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大卫对神的感恩祷告中，指出使家得坚立，只有一个方法。这个方法是什么？列举正反两方面的（圣经中，现实中）事例，讨论怎样在生活中实施该方法？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4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拿单对王说：“你可以照你的心意而行，因为耶和华与你同在。”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Nathan said to the king, “Go, do all that is in your heart, for the Lord is with you.”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当夜耶和华的话临到拿单说：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it happened that night that the word of the Lord came to Nathan, saying,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“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你去告诉我仆人大卫说，耶和华如此说：‘你岂可建造殿宇给我居住呢？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Go and tell My servant David, ‘Thus says the Lord: “Would you build a house for Me to dwell in?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自从我领以色列人出埃及直到今日，我未曾住过殿宇，常在会幕和帐幕中行走。</a:t>
            </a: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I have not dwelt in a house since the time that I brought the children of Israel up from Egypt, even to this day, but have moved about in a tent and in a tabernacle.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凡我同以色列人所走的地方，我何曾向以色列一支派的士师，就是我吩咐牧养我民以色列的说：你们为何不给我建造香柏木的殿宇呢？’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Wherever I have moved about with all the children of Israel, have I ever spoken a word to anyone from the tribes of Israel, whom I commanded to shepherd My people Israel, saying, ‘Why have you not built Me a house of cedar?’”’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“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现在你要告诉我仆人大卫说，万军之耶和华如此说：‘我从羊圈中将你召来，叫你不再跟从羊群，立你作我民以色列的君。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therefore, thus shall you say to My servant David, ‘Thus says the Lord of hosts: “I took you from the sheepfold, from following the sheep, to be ruler over My people, over Israel.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你无论往哪里去，我常与你同在，剪除你的一切仇敌；我必使你得大名，好像世上大大有名的人一样。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I have been with you wherever you have gone, and have cut off all your enemies from before you, and have made you a great name, like the name of the great men who are on the earth.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我必为我民以色列选定一个地方，栽培他们，使他们住自己的地方，不再迁移；凶恶之子也不像从前扰害他们，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Moreover I will appoint a place for My people Israel, and will plant them, that they may dwell in a place of their own and move no more; nor shall the sons of wickedness oppress them anymore, as previously,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并不像我命士师治理我民以色列的时候一样。我必使你安靖，不被一切仇敌扰乱。并且我耶和华应许你，必为你建立家室。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since the time that I commanded judges to be over My people Israel, and have caused you to rest from all your enemies. Also the Lord tells you that He will make you a house.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你寿数满足，与你列祖同睡的时候，我必使你的后裔接续你的位，我也必坚定他的国。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your days are fulfilled and you rest with your fathers, I will set up your seed after you, who will come from your body, and I will establish his kingdom.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他必为我的名建造殿宇，我必坚定他的国位，直到永远。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shall build a house for My name, and I will establish the throne of his kingdom forever.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我要作他的父，他要作我的子；他若犯了罪，我必用人的杖责打他，用人的鞭责罚他。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will be his Father, and he shall be My son. If he commits iniquity, I will chasten him with the rod of men and with the blows of the sons of men.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但我的慈爱仍不离开他，像离开在你面前所废弃的扫罗一样。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My mercy shall not depart from him, as I took it from Saul, whom I removed from before you.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你的家和你的国，必在我（原文作“你”）面前永远坚立。你的国位也必坚定，直到永远。’”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your house and your kingdom shall be established forever before you. Your throne shall be established forever.”’”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拿单就按这一切话，照这默示，告诉大卫。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According to all these words and according to all this vision, so Nathan spoke to David.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7:1-29】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于是大卫王进去，坐在耶和华面前，说：“主耶和华啊，我是谁，我的家算什么，你竟使我到这地步呢？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King David went in and sat before the Lord; and he said: “Who am I, O Lord God? And what is my house, that You have brought me this far?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主耶和华啊，这在你眼中还看为小，又应许你仆人的家至于久远。主耶和华啊，这岂是人所常遇的事吗？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yet this was a small thing in Your sight, O Lord God; and You have also spoken of Your servant’s house for a great while to come. Is this the manner of man, O Lord God?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1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24668</TotalTime>
  <Words>2599</Words>
  <Application>Microsoft Office PowerPoint</Application>
  <PresentationFormat>On-screen Show (4:3)</PresentationFormat>
  <Paragraphs>86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微软雅黑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BCCC_User</cp:lastModifiedBy>
  <cp:revision>2148</cp:revision>
  <dcterms:created xsi:type="dcterms:W3CDTF">2014-02-25T17:54:08Z</dcterms:created>
  <dcterms:modified xsi:type="dcterms:W3CDTF">2025-01-04T04:17:40Z</dcterms:modified>
</cp:coreProperties>
</file>